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Звездчатые многогранники: необычные формы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фигуры с лучами и строгой симметрией.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как работают вершины, рёбра, грани и симметрия. Она показывает, что из привычных правильных тел возникают более сложные и красивые формы, а также связывает геометрию с историей математики и открытиями Кеплера и Пуансо.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звездчатые многогранники в 9 классе
</a:t>
            </a:r>
            <a:endParaRPr lang="en-US" sz="2564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звездчатого многогранника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таких тел поверхность не образует простой замкнутый контур: отдельные части могут пересекаться. Это не ошибка построения, а особенность звездчатой геометрической формы.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лучи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внешний признак — выступающие лучи, которые заметно выходят за пределы основной формы. Именно они создают впечатление «звезды» и делают тело узнаваемым среди других многогранников.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звездчатые многогранники сохраняют оси и порядок повторения исходного правильного тела. Именно симметрия показывает, что перед нами не просто декоративная форма, а точная геометрическая конструкция.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фигуры обычно расположены не случайно, а по одному и тому же правилу. Благодаря этому многогранник выглядит упорядоченно, а не как произвольная колючая модель.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обычного многогранника получается звездчатая форма
</a:t>
            </a:r>
            <a:endParaRPr lang="en-US" sz="23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продолжить грани или рёбра за пределы исходного тела, линии начинают «встречаться» в новых точках. Так появляются дополнительные выступающие части.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основой становится правильный многогранник: куб, октаэдр, додекаэдр или икосаэдр. Его грани и рёбра задают каркас будущей звездчатой фигуры.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продолженных линий формируют острые вершины и лучи. Именно из этих пересечений складывается узнаваемый звездчатый контур многогранника.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и того же правильного тела может быть несколько звездчатых форм. Особенно много вариантов у додекаэдра, потому что его пятиугольная симметрия допускает разные способы продолжения.
</a:t>
            </a:r>
            <a:endParaRPr lang="en-US" sz="11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звездчатого многогранника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правильного многогранника возникает звездчатая форма при продолжении его элементов.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звездчатые многогранники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звездчатый додекаэдр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тел Кеплера — Пуансо, в котором особенно заметны короткие пятиконечные выступы. Форма сохраняет строгую связь с додекаэдром и его пятиугольной симметрией.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додекаэдр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он похож на сложную звёздную оболочку, но его построение подчиняется точному правилу. Пересечения граней создают выразительный контур, хотя основа остаётся геометрически закономерной.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звездчатый додекаэдр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этого тела длинные острые лучи, поэтому оно выглядит особенно «колючим». Несмотря на необычный вид, фигура строится из правильных повторяющихся элементов.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икосаэдр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выделяется треугольными звёздными гранями и высокой симметрией. Она завершает список четырёх правильных звездчатых многогранников, известных в школьной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3989"/>
            <a:ext cx="4037700" cy="22266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самых известных правильных звездчатых многогранников.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тела имеют строгую симметрию; различаются главным образом формой лучей и количеством граней и вершин.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геометрическая классификация тел Кеплера — Пуансо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тела Кеплера — Пуансо и их особенности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точный подсчёт, а сравнительную выразительность основы для звездчатого построения.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 выделяется сильнее других благодаря пятиугольной симметрии, которая даёт больше возможностей для продолжения и пересечения граней.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свойствам симметрии правильных многогранников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правильные многогранники чаще дают звездчатые формы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аналог: звездчатые многоугольники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многоугольнике, и в многограннике новая форма появляется не случайно, а из продолжения уже существующих элементов. Поэтому звёздчатость — это способ построения, а не просто украшение.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Пятиконечная звезда возникает, когда стороны многоугольника продолжают за его пределы и получают пересечения. Это удобный плоский пример того же принципа, что и в пространственных фигурах.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плоскости к объёму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плоскости получается звезда с лучами, то в пространстве тот же приём создаёт объёмное тело с выступами и впадинами. Так легче понять связь между двумя разделами геометрии.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звездчатая форма усложняет внешний вид, но сохраняет геометрический 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Звездчатость меняет внешний облик фигуры, но не отменяет её математическую закономерность и симметрию.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многогранников по школьному курсу геометрии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обычного и звездчатого многогранника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таких фигур одинаковые лучи повторяются вокруг центра, поэтому взгляд сразу улавливает порядок и ритм построения.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вращательная симметрия; именно она делает звездчатые тела узнаваемыми даже при сложном контуре.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признакам звездчатых многогранников,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симметрии заметны у звездчатых тел
</a:t>
            </a:r>
            <a:endParaRPr lang="en-US" sz="257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эти фигуры рассматривают как важный пример того, как из простых правил построения рождаются сложные и красивые пространственные формы.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1570-е годы — Иоганн Кеплер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 изучал звездные формы додекаэдра и показал, что необычные лучи могут возникать из строгой геометрии правильных тел.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год — Луи Пуансо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Пуансо описал четыре правильных звездчатых многогранника и связал их с классическими телами, известными еще в античной геометрии.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звездчатых многогранников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 мозаики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Звездчатые узоры часто украшают купола, своды и мозаичные панели. Повторяющиеся лучи создают ощущение порядка и движения, а точная симметрия делает композицию особенно выразительной и легко узнаваемой.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Решётки и витражи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решётках и витражах звездчатая структура помогает разделить плоскость на одинаковые части. Такой приём делает рисунок воздушным, а свет и тень подчёркивают геометрию узора.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дизайн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звездчатые мотивы используют в логотипах, упаковке и графике. Они хорошо работают там, где нужно соединить красоту, симметрию и чёткую форму без лишних деталей.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Звездчатые формы в архитектуре и орнаменте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 элементы многогранника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из какого правильного многогранника могла получиться фигура. Это помогает понять, какие вершины, рёбра и грани нужно учитывать в дальнейшем подсчёте.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Отделите видимое от скрытого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звездчатых тел часть поверхности может пересекаться и закрывать другую часть. Поэтому важно не путать то, что видно на рисунке, с полной геометрической структурой.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 пересекаются, одно и то же место фигуры нельзя считать дважды без правила. Сначала нужно установить, какие элементы принадлежат исходному телу, а какие появились при звездчатости.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итоговый подсчёт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основы, пересечений и симметрии можно аккуратно определить число вершин, рёбер и граней. Такой порядок снижает ошибки и делает ответ обоснованным.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звездчатый многогранник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геометрического построения и симметрии фигуры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моделированием и современными технологиями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Звездчатые многогранники удобно строить в 3D-редакторах, потому что их можно точно вращать, масштабировать и рассматривать со всех сторон без потери симметрии и формы.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макеты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модели помогают увидеть, как лучи и пересечения образуют фигуру. На уроке такой макет делает абстрактную тему более понятной и наглядной.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звездчатые формы используют для экранных заставок, схем и иллюстраций. Они привлекают внимание и хорошо передают ощущение точного математического порядка.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конструирование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3D-печати такие тела превращаются в реальные модели для кабинета математики. Это позволяет изучать многогранники не только по рисунку, но и на ощупь.
</a:t>
            </a:r>
            <a:endParaRPr lang="en-US" sz="12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выражены симметрия и острые выступы, тем легче отличить звездчатую фигуру от обычного многогранника.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признаки — симметрия и лучи; именно они создают характерный «звездный» облик.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о звездчатых многогранниках,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делают звездчатую форму узнаваемой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выступы — не 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многогранник с острыми углами является звездчатым. Настоящая звездчатая форма возникает только по правилу продолжения граней или рёбер.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подсчёте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могут создавать иллюзию лишних граней и рёбер. Поэтому нужно считать не только внешний вид, но и геометрическую структуру фигуры.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найти оси и порядок повторения элементов, легко принять случайную модель за правильное тело. У подлинной фигуры всегда есть закономерность.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звездчатых многогранников
</a:t>
            </a:r>
            <a:endParaRPr lang="en-US" sz="27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быстро повторить тему и не путать элементы многогранника.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связаны между собой: звездчатость описывает форму, а вершины, рёбра и грани — её 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«Звездчатые многогранники»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звездчатых многогранниках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Звездчатые многогранники показывают, как из правильных тел рождаются сложные и красивые формы. Запомни четыре тела Кеплера — Пуансо, связь со симметрией и умение различать настоящую звездчатость.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2026-06-03T13:06:03Z</dcterms:created>
  <dcterms:modified xsi:type="dcterms:W3CDTF">2026-06-03T13:06:03Z</dcterms:modified>
</cp:coreProperties>
</file>