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гармония живого и неживого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 взаимодействия организмов и среды, объединённая круговоротом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экосистемами: природа и человек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Экосistema — это взаимодействие живых организмов и окружающей среды. Их типы — от лесов до парков. Они поддерживают жизнь, регулируют климат и очищают воздух и воду.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живых организмов в экосистемах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создатели органического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улавливают солнечный свет и превращают его в питательные вещества через фотосинтез. Они формируют базу питания для других организмов.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потребители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некоторые микроорганизмы питаются растениями или другими животными, поддерживая энергию в пищевых цепях и регулируя численность видов.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утилизация и возвращение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мёртвые остатки, превращая их в минеральные вещества, которые затем снова становятся доступными для продуцентов.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почвенные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среду обитания и участвует в химических процессах. Почва содержит минералы и поддерживает корни растений, создавая основу экосистемы.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температура влияют на рост и активность организмов. Без этих условий многие виды не смогут выжить или размножаться.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экосистемы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веществ в экосистеме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круговорота веществ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преобразуется растениями в органические вещества, служащие источником питания для других организмов.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получают энергию, потребляя растения, а хищники — поедая травоядных, передавая энергию по пищевой цепи.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на каждый следующий трофический уровень теряется до 90% энергии в виде тепла, что ограничивает длину цепей.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показывают последовательность передачи энергии, как в лесу: дерево кормит гусеницу, гусеница — синицу, а синица — ястреба.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состоят из множества пересекающихся цепей, отражая сложные взаимосвязи видов и обеспечивая устойчивость экосистемы.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сети в экосистемах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численности, биомассы и энергии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биомассы приходится на растения, а на верхних уровнях остаётся лишь малая часть энергии и организмов.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энергии и численности по трофическим уровням обуславливает структуру и устойчивость экосистем.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 разных типах экосистем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зависит от условия среды: леса богаче, воды умеренно разнообразны, пустыни менее многолетны.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ограничено ресурсами и климатом, влияя на устойчивость экосистем.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Госдоклад РФ, 2023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популярных экосистем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многоярусное царство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имеют сложную структуру: от высоких деревьев до подлеска и почвенного слоя. Здесь живёт множество птиц, млекопитающих и насекомых, создавая богатую биоту.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простор трав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степей покрыты злаками, среди которых пасутся копытные животные. Экосистема адаптирована к засушливому климату и суровым условиям.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 — подводный оазис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отличаются невероятным разнообразием морских организмов. Многоуровневая структура и постоянное обновление среды обеспечивают высокую продуктивность.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человека: деградация экосистем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лесов снижает разнообразие живых организмов и нарушает климатические процессы, ухудшая экосистемы на региональном и глобальном уровне.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обезлесения показывает устойчивый рост потерь, что приводит к серьёзным экологическим и социальным последствиям.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доклад ООН по лесам, 2021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экосистемам: основные источники разрушения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негативно влияет на дыхательные функции растений и животных, ухудшая здоровье и снижая разнообразие видов.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приводит к гибели водных организмов, снижает качество воды и нарушает пищевые цепи локальных экосистем.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перемещение ареалов видов, недоступность привычных ресурсов и постепенную потерю природных зон.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нарушает баланс, вытесняя коренные организмы и меняя структуру природных сообществ.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создание заповедников способствует возвращению лесных массивов и восстановлению естественных условий обитания.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экосистем: примеры и методы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природосберегающих технологий снижает нагрузку на землю и воду, помогая стабилизировать экологическое равновесие.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в школах: вклад в мировую гармонию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участия школьников в акции «Чистый берег» с организацией уборок местных водоёмов и прибрежных зон.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год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цветов во дворах школ с целью создания зелёных зон и улучшения микроклимата.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проектов по раздельному сбору мусора и организации пунктов приёма вторсырья в образовательных учреждениях.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исследовательских программ по мониторингу состояния окружающей среды для вовлечения подростков в экологический анализ.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Мини-экосистемы: физика баланса в аквариуме и террариуме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биологическими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кормление и уход за растениями и животными обеспечивают сбалансированное взаимодействие и предотвращают дисбаланс в системе.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тестирование параметров воды и поддержание стабильных условий жизненно важно для здоровья обитателей мини-экосистем.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основные типы экосистем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климатических условий и биологического разнообразия трёх основных экосистем.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тип и богатство экосистем: теплая и влажная среда способствует высокому биоразнообразию.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доклад РФ о состоянии природы, 2023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 грибы: невидимые созидатели среды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превращая её в питательные вещества, необходимые для роста растений и поддержания плодородия почвы.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выполняют важную роль в разложении древесины и органических остатков, способствуя обновлению экосистемы.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формируют основу круговорота веществ, без которых невозможна устойчивость природных сообществ.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природные ландшафты и является частью пищевых сетей как консумент, влияя на баланс экосистем.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действия, включая создание искусственных сред и бережное отношение к природе, повышают устойчивость окружающей среды.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экосистеме: взаимовлияние и ответственность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стратегии должны фокусироваться на рациональном использовании и защите окружающей среды.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глобальных природных ресурсов необходимо управлять устойчиво, чтобы сохранить жизнедеятельность экосистем.
</a:t>
            </a:r>
            <a:endParaRPr lang="en-US" sz="2162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Международного экологического агентства, 2022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ключ к сохранению жизни и будущего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живого и неживого — основа функционирования планеты. Только совместными усилиями каждого мы обеспечим устойчивость природы для грядущих поколений.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2026-05-08T06:02:14Z</dcterms:created>
  <dcterms:modified xsi:type="dcterms:W3CDTF">2026-05-08T06:02:14Z</dcterms:modified>
</cp:coreProperties>
</file>