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литературе: слово, чувство, образ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соединяет религиозный смысл, личное переживание и художественный образ в текстах.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как культурное явление живёт в русской словесности веками. В литературе она помогает понять внутренний мир человека: его страхи, веру и надежду. В 7 классе это особенно важно для чтения лирики и анализа образов.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молитвы важна на уроке литературы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молитва — это особое лирическое высказывание, даже если текст не является строго религиозным. Она передаёт обращение и внутренний разговор человека с высшими силами.
</a:t>
            </a:r>
            <a:endParaRPr lang="en-US" sz="1092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молитву можно встретить и как самостоятельное стихотворение, и как часть большого произведения. Важно, что смысл раскрывается через чувства и интонацию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молитвенный текст строится как обращение к Богу, Богородице, святому или вообще к высшей силе. В нём звучат просьбы, благодарность, покаяние и надежда.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молитва в литературном смысле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Молитвенный текст узнаётся по обращению и особому тону: слова звучат спокойно, иногда торжественно. Часто используются повторения и формы, которые помогают сосредоточиться на главном.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молитва часто похожа на просьбу о помощи, защите или прощении. Герой как будто просит поддержки, когда ему трудно справиться с собой и обстоятельствами.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встречаются слова высокого стиля, связанные с духовными ценностями: «милость», «вера», «душа», «смирение», «спаси». Такие слова усиливают ощущение важности и серьёзности.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молитвенность передают ритм и синтаксический параллелизм, а также эмоциональная сдержанность. Звучание помогает передать не действие, а переживание внутри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молитвенного текста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1726" y="1394038"/>
            <a:ext cx="382054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Молитвенные элементы помогают автору показать духовный опыт героя и раскрыть его чувства даже вне прямого «жанра молитвы».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 школьному курсу литературы и признакам текста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молитвы проявляется по-разному: и как отдельный жанр, и как повторяющийся мотив.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как литературный жанр и мотив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молитва как поэтическое обращение
</a:t>
            </a:r>
            <a:endParaRPr lang="en-US" sz="2427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пустынники…»: покаянное чувство в высокой простоте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слышна связь с православной традицией и нравственным самоуглублением. Пушкин передаёт покаяние через ясную, сосредоточенную интонацию, как будто слова становятся внутренним признанием перед Богом.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«Молитва» (1826): просьба о духовной поддержке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«Молитве» 1826 года лирический герой просит очищения и помощи, чтобы сохранить верный путь. Текст звучит кратко и точно, поэтому молитвенное обращение воспринимается как личный разговор о душе.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— сильный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молитва в поэзии может быть компактной, но очень выразительной. Личное обращение и духовный смысл объединяются в словах, которые помогают услышать тишину внутреннего состояния.
</a:t>
            </a:r>
            <a:endParaRPr lang="en-US" sz="9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мысли: от обращения — к состоянию — к просьбе — к надежде — к спокойствию.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молитвенное стихотворение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лирическом тексте Лермонтов показывает, как слово поддерживает человека в трудный момент, превращая внутреннее обращение в опору.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М. Ю. Лермонтова «Молитва»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молитвенность часто связана с одиночеством и поиском опоры: герой обращается к высшему, когда обычные силы заканчиваются.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классификация мотивов и чувств в молитвенной лирике (без статистических измерений)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литературе редко ограничивается одним чувством: обычно она соединяет просьбу и надежду с внутренним успокоением и нравственным выбором.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 подчёркивает идею единства: молитвенный текст поддерживает человека, когда в нём одновременно живут тревога и вера.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выражает молитва в поэзии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599424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358642"/>
            <a:ext cx="263288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 лирический герой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действует «снаружи», а проговаривает состояние внутри. Молитвенный тон делает его речь особенно искренней и сдержанной, потому что важны чувства и мысль.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внутренний разговор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стихотворениях часто звучит тоска и потребность в опоре. Через молитвенный мотив становится понятнее, откуда берётся переживание героя и почему ему нужна поддержка.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тревога, раскаяние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помогает герою поверить в возможность очищения и сохранения достоинства. Поэтому смысл текста складывается не из сюжета, а из движения чувств к надежде.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нравственную защиту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Молитвенные образы в русской поэзии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как знак тишины и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молитвенной лирике свеча часто становится маленьким светом, который удерживает человека от отчаяния. Перед ней рождается сосредоточенность: слова становятся тише, мысли — яснее. Этот образ помогает почувствовать внутреннюю готовность ждать и надеяться.
</a:t>
            </a:r>
            <a:endParaRPr lang="en-US" sz="872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свет и храмовая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храма и неба в стихах создают ощущение защищенности. Ночной мрак сменяется мягким светом, а между человеком и высшей силой появляется «молчаливое» доверие. Так молитва связывается с прощением и обещанием поддержки.
</a:t>
            </a:r>
            <a:endParaRPr lang="en-US" sz="9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Молитвенный текст строится на обращениях и повторах: они делают речь узнаваемой и «настаивают» на главном. Часто встречаются восклицания и анафора, усиливающие чувство необходимости.
</a:t>
            </a:r>
            <a:endParaRPr lang="en-US" sz="1029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высокий словарь и старославянизмы. Благодаря им интонация звучит торжественно и словно отделяет молитву от обычного разговора. Ритм нередко становится ровным и напевным.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Звукопись, паузы и короткие фразы помогают удерживать внимание и передают внутреннюю сосредоточенность. Контраст между тишиной и словом делает переживание особенно выразительным.
</a:t>
            </a:r>
            <a:endParaRPr lang="en-US" sz="998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молитвенной речи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 основе типичной школьной программы и круга изучаемых произведений; точные статистические данные по частоте обращений в текстах недоступны без специализированной проверки.
</a:t>
            </a:r>
            <a:endParaRPr lang="en-US" sz="905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у Пушкина и Лермонтова отражают заметную представленность молитвенной лирики в школьном чтении и анализе.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мотив обращения к высшей силе встречается у разных поэтов, но чаще всего учебное внимание концентрируется на Пушкине и Лермонтове.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русской литературы, у которых есть молитвенные мотивы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молитва может появляться как привычный жест: герой обращается к Богу перед решением, трудным разговором или опасностью. Так раскрывается характер и внутренние убеждения персонажа.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сильного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Молитвенная сцена становится «точкой напряжения», когда на первом плане страх, благодарность, смирение или надежда. По тому, как звучит обращение, читатель лучше понимает, что герою важно.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эпохой и традицией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эпических произведениях молитва помогает представить время: народные обычаи, представления о нравственном порядке и духовных ценностях. Через такие детали становится понятнее исторический фон сюжета.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Значимый эпизод для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молитва встроена в ключевой эпизод, она начинает работать на понимание всего произведения. Это может быть подтверждение выбора героя или знак его духовного роста.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прозе и в эпических произведениях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102" y="1808050"/>
            <a:ext cx="188069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тематическим признакам произведений в школьном курсе литературы; конкретные тексты выбираются учителем.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произведения по автору и ведущему молитвенному мотиву: просьба, обращение и духовное осмысление внутреннего состояния.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Молитвенные мотивы по-разному показывают веру и тревогу: у одних звучит просьба о поддержке, у других — внутреннее покаяние или память, поддерживающая достоинство.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текстов с молитвенными мотивами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шагов анализа лирического текста в 7 классе.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молитвенное стихотворение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молитва в литературе часто связана с духовной опорой: герой ищет нравственный идеал и внутреннюю устойчивость, чтобы пережить испытания. Слышна вера в смысл духовного выбора.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культуре XIX–XX веков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молитвенные мотивы становятся более личными и нередко трагичными. Поэты обращаются к памяти и страданию, показывая, как молитвенная интонация выражает переживания, которые трудно назвать напрямую.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темы — война, боль, надежда и сохранение достоинства человека. Молитвенный текст помогает «удержать» личность в ситуации утраты и внутренней ломки, не сводя переживание к одному факту.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такой интонации — в особом звучании речи. Она объединяет человека и высшую ценность, позволяя проговорить то, что в обычном разговоре было бы слишком громким или невыразимым.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по распространенным лексическим мотивам в молитвенной поэзии; точные частоты в цифрах зависят от выбранного корпуса текстов и не представлены в готовой статистике.
</a:t>
            </a:r>
            <a:endParaRPr lang="en-US" sz="905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«вера», «душа» и «просьба» поддерживают связь молитвы с внутренним состоянием и обращением к высшей силе.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ключевых слов помогает увидеть структуру молитвы: сначала внутренний настрой, затем обращение и ожидание духовного ответа — тишиной и покоем.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встречаются в молитвенной лирике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молитвы помогает понять лирического героя: его тревогу, сомнения, надежду и нравственный выбор. Через молитвенное слово становится виднее внутренний путь персонажа.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тема молитвы при изучении литературы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умение читать выразительно и замечать язык высокой поэзии: обращения, повторы, спокойную интонацию. Кроме того, учащиеся учатся находить художественные средства, работающие на смысл.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молитвы укрепляет связь литературы с духовной культурой России: от настроения текста до традиций обращения к высшему. В 7 классе это хороший пример того, как слово передает переживание.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как слово о вере и человеке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литературе — особая форма художественного выражения, где соединяются вера, чувство, память и надежда. В русской поэзии это помогает раскрыть душу, совесть, любовь и ожидание поддержки.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2026-05-15T05:52:47Z</dcterms:created>
  <dcterms:modified xsi:type="dcterms:W3CDTF">2026-05-15T05:52:47Z</dcterms:modified>
</cp:coreProperties>
</file>