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имён существительных по падежам
</a:t>
            </a:r>
            <a:endParaRPr lang="en-US" sz="3134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существительные меняют форму и помогают строить точные предложения.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Падежи помогают понять смысл предложения, даже если слова стоят в другом порядке. Они показывают связи между словами, меняют окончания и учат грамотно читать, писать и разбирать предложения.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падежи делают речь точнее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Именительный падеж — начальная форма существительного
</a:t>
            </a:r>
            <a:endParaRPr lang="en-US" sz="2399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Именительный падеж отвечает на вопросы кто? что? и называет предмет, лицо или явление без дополнительных связей с другими словами.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начальная форма существительного: именно в ней слово обычно записано в словаре и именно с неё удобно начинать разбор.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существительное в именительном падеже является подлежащим: ученик читает, книга лежит, море блестит.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Родительный падеж: отсутствие, принадлежность, количество
</a:t>
            </a:r>
            <a:endParaRPr lang="en-US" sz="2382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Родительный падеж отвечает на вопросы кого? чего? и помогает показать отсутствие предмета: нет тетради, нет времени.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выражает принадлежность и связь между предметами: у друга, край стола, дом сестры, окно класса.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падеж также обозначает количество и меру: несколько книг, много воды, мало снега, немного времени.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ним часто употребляются предлоги без, у, из, около, для, с, которые помогают точнее понять значение.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419" y="1275937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1899" y="1275937"/>
            <a:ext cx="200925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4675" y="3203566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значения дательного падежа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51675" y="1779186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 показывает, кому предназначено действие: помочь другу, подарить сестре, написать бабушке, объяснить однокласснику.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781700" y="1227487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Адресат действия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49962" y="17791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может обозначать движение к цели: подойти к дому, приблизиться к окну, спуститься к реке, обратиться к учителю.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15437" y="1227487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движения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251675" y="3709511"/>
            <a:ext cx="854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Дательный падеж встречается в выражениях чувств и состояния: радоваться солнцу, удивляться новости, верить успеху, благодарить помощи.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781700" y="3157875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и отношение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Винительный падеж: на кого или на что направлено действие
</a:t>
            </a:r>
            <a:endParaRPr lang="en-US" sz="2402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Винительный падеж отвечает на вопросы кого? что? и показывает предмет, на который направлено действие: читать книгу, увидеть друга, поймать мяч.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одушевлённых существительных форма винительного падежа часто совпадает с родительным: вижу ученика, кота, птицу.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неодушевлённых существительных винительный падеж обычно совпадает с именительным: вижу стол, книгу, дом, тетрадь.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шести падежей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быстро запомнить, какие вопросы относятся к каждому падежу.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всех падежей есть свои вопросы; по ним легче распознавать форму существительного в предложении.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существительного падежных форм в русском языке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4800" dirty="0"/>
          </a:p>
        </p:txBody>
      </p:sp>
      <p:sp>
        <p:nvSpPr>
          <p:cNvPr id="5" name="Text 1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Творительный падеж входит в систему из шести падежей и помогает показать орудие, способ действия и совместность.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Предложный падеж: о ком и о чём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38150" y="1694700"/>
            <a:ext cx="4014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Предложный падеж отвечает на вопросы о ком? о чём? и почти всегда употребляется с предлогом, поэтому его легко узнавать в тексте.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4875" y="3376500"/>
            <a:ext cx="8357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также указывает на место или нахождение: жить в городе, быть на площадке, работать при школе, хранить в шкафу.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703950" y="1693225"/>
            <a:ext cx="393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он связан с сообщением, разговором и размышлением: думать о лете, рассказ о школе, говорить о книге.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12456" y="1576525"/>
            <a:ext cx="2600087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 значения падежей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как падежи помогают определять роль существительного в предложении.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падежа есть свой вопрос, основное значение и типичные примеры; именно это помогает не путать формы существительных.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определения падежа существительного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языка: последовательность проверки падежной формы в предложении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Склонение слова «книга» по падежам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«книга» проходит через все шесть падежных форм: книга, книги, книге, книгу, книгой, о книге. В каждой форме меняется окончание, а иногда и предлог.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помогает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пример удобно использовать, чтобы увидеть связь между вопросом, окончанием и значением. По нему легко сравнивать падежи и запоминать их последовательность.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4187" y="1493250"/>
            <a:ext cx="200925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9075" y="149325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7444" y="3292425"/>
            <a:ext cx="234413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3875" y="3299055"/>
            <a:ext cx="318300" cy="2546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302325"/>
            <a:ext cx="8795400" cy="6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1-е склонение: основные признаки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68700" y="194412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первому склонению относятся существительные женского рода с окончаниями -а и -я. Это самые частотные слова в повседневной речи и учебных текстах.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667725" y="1444700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род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716950" y="1944200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косвенных падежах у таких слов часто появляются окончания -ы/-и, -е, -у/-ю, -ой/-ей. Именно окончание помогает увидеть нужную падежную форму.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216100" y="1444800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окончаний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68575" y="374337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этому склонению относятся слова мама, книга, земля, дочка. Их удобно тренировать на простых предложениях и словосочетаниях.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667725" y="3243875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слов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4716950" y="3743375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первого склонения часто встречаются в диктантах и упражнениях. Умение быстро распознавать их упрощает разбор предложения и проверку окончаний.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5216100" y="3243876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2-е склонение: мужской и средний род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175725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 второму склонению относятся существительные мужского рода с нулевым окончанием: стол, дом, конь. В родительном, дательном и творительном падежах у них появляются характерные окончания.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46700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Сюда же относятся существительные среднего рода на -о и -е: окно, поле. Их формы особенно важно различать при письме, потому что окончания часто меняются не по звучанию, а по правилу.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75725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слов второго склонения типичны окончания -а, -у, -ом, -е. Эти формы встречаются в самых разных предложениях и помогают связать существительное с другими словами.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46700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склонение очень распространено в русском языке. Поэтому его формы нужно знать особенно хорошо: именно они часто встречаются в упражнениях на определение падежа.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3-е склонение: существительные женского рода с мягким знаком
</a:t>
            </a:r>
            <a:endParaRPr lang="en-US" sz="2283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третьему склонению относятся существительные женского рода с мягким знаком на конце: ночь, тетрадь, мышь, радость. По этой форме их легко отличить от слов других склонений.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косвенных падежах у таких слов часто появляются окончания -и и -ью. Из-за этого формы могут быть похожими, поэтому важно внимательно смотреть на вопрос и роль слова в предложении.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 склонение встречается реже, но требует особого внимания. Знание его признаков помогает не путать падежные формы и правильно писать окончания в самостоятельных работах.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окончаний по трём склонениям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языка; схема составлена по учебным примерам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показаны шесть падежей как ориентир для сравнения форм. В каждом склонении окончания меняются по-своему, поэтому полезно рассматривать их вместе.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 закономерность: падежи сохраняются, а окончания зависят от склонения и рода слова. Это облегчает выбор правильной формы.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модели совпадения в винительном падеже нужно помнить при выборе формы слова.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4800" dirty="0"/>
          </a:p>
        </p:txBody>
      </p:sp>
      <p:sp>
        <p:nvSpPr>
          <p:cNvPr id="5" name="Text 1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различие особенно важно в винительном падеже: у одушевлённых существительных форма сближается с родительным, а у неодушевлённых — с именительным.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падежной формы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131075" y="109587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Начальная форма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31075" y="283472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слово в именительном падеже и выясняют его род. Это помогает понять, к какому склонению относится существительное.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323676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Вопрос и предлог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3676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задают вопрос от главного слова и смотрят, есть ли предлог. Так легче сузить круг возможных падежей.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516250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Окончание и связь слов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516250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сравнивают окончание и проверяют, как существительное связано с другими словами в предложении. Это особенно важно для похожих форм.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08851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Точный вывод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08851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называют падеж, учитывая исключения для неодушевлённых существительных, где именительный и винительный могут совпадать.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6104" y="1340425"/>
            <a:ext cx="4011791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определении падежа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признаки нужно проверять вместе: вопрос, предлог, окончание и роль слова в предложении.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возникают из-за одного признака. Надёжный способ — проверять форму слова сразу по нескольким признакам, а не по одному.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правильно писать и разбирать предложения, важно уметь находить падеж существительного по вопросу, предлогу, окончанию и связи слов. Эта навык делает речь точнее и увереннее.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Падежи помогают строить точную речь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2026-05-22T22:37:44Z</dcterms:created>
  <dcterms:modified xsi:type="dcterms:W3CDTF">2026-05-22T22:37:44Z</dcterms:modified>
</cp:coreProperties>
</file>