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основы жизни: ключевые темы и значение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и функций молекул, которые составляют живые организмы.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молекулярной биологии
</a:t>
            </a:r>
            <a:endParaRPr lang="en-US" sz="240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в 1953 году стало отправной точкой новой науки, объединившей физику, химию и биологию для изучения жизненных процессов на молекулярном уровне. Современные генетика и биотехнологии основываются на этих принципах, влияя на медицину, экологию и сельское хозяйство.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химические элементы живых организмов
</a:t>
            </a:r>
            <a:endParaRPr lang="en-US" sz="198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водород, кислород и азот лежат в основе макромолекул и составляют более 96% массы организма.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элементы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фосфор, сера и калий отвечают за прочность костей, передачу нервных импульсов и энергетические процессы.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цинк, медь и йод необходимы для работы ферментов и гормонов в организме.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значимость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обеспечивают структуру, функцию и регуляцию клеточных процессов, поддерживая жизнь.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около 70% массы клетки и служит растворителем для ионных и полярных веществ, создавая благоприятную среду для биохимических реакций.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воды способствует стабилизации структуры белков и нуклеиновых кислот, а также участвует в терморегуляции и транспорте веществ внутри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воды в клетке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обеспечивают клетку энергией и входят в состав клеточных стенок, поддерживая структурную целостность.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мембраны клеток и служат энергетическим запасом, участвуя в межклеточной коммуникации.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разнообразные функции: катализ ферментативных реакций, транспорт веществ, структурная поддержка и регуляция процессов.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наследственную информацию, контролируя синтез всех клеточных компонентов.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органических молекул и их роль
</a:t>
            </a:r>
            <a:endParaRPr lang="en-US" sz="202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54243"/>
            <a:ext cx="4724400" cy="23691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биомолекула уникальна по составу и функциям, что обеспечивает жизнедеятельность клетки.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Campbell, “Biology”, 2021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групп биомолекул, их химический состав, функции и примеры.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биомолекул по составу и функциям
</a:t>
            </a:r>
            <a:endParaRPr lang="en-US" sz="220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и уровни организации белков
</a:t>
            </a:r>
            <a:endParaRPr lang="en-US" sz="230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аминокислот и их связи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построены из 20 стандартных аминокислот, соединённых пептидными связями, формируя бесконечное многообразие структур и функций. Их последовательность закодирована в ДНК.
</a:t>
            </a:r>
            <a:endParaRPr lang="en-US" sz="108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и третичная структура белка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образуется за счёт водородных связей, формируя альфа-спирали и бета-слои. Третичная структура формирует уникальную трёхмерную конфигурацию, необходимую для работы белка.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 и функция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состоят из нескольких полипептидных цепей, объединённых в комплексы, обеспечивая сложные каталитические и структурные функции в клетке.
</a:t>
            </a:r>
            <a:endParaRPr lang="en-US" sz="118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и уровни организации белков
</a:t>
            </a:r>
            <a:endParaRPr lang="en-US" sz="230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примеры и биологическая роль
</a:t>
            </a:r>
            <a:endParaRPr lang="en-US" sz="244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– основной источник энергии, обеспечивающий клеточные процессы и поддерживающий жизнедеятельность организма.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такие как крахмал и гликоген, служат запасом энергии у растений и животных соответственно.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и хитин выполняют структурную функцию: целлюлоза в растительных клеточных стенках, хитин в экзоскелете членистоногих.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липидов и их значение в клетке
</a:t>
            </a:r>
            <a:endParaRPr lang="en-US" sz="2488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двойной слой мембран, обеспечивая барьер и регулируя транспорт веществ между клеткой и средой.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служат формой энергетического запаса, а холестерин стабилизирует мембрану и участвует в синтезе гормонов.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Alberts, 2017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основных молекул в клетке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преобладает как среда для реакций, тогда как белки и нуклеиновые кислоты играют ключевые функциональные роли.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значимость воды и биомолекул для стройной работы клеточного механизма.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отличие ДНК от РНК
</a:t>
            </a:r>
            <a:endParaRPr lang="en-US" sz="2371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Дезоксирибонуклеиновая кислота (ДНК) содержит две антипараллельные цепи, в которых сахаром является дезоксирибоза, а азотистым основанием — тимин. Это молекула, хранящая генетическую информацию.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Рибонуклеиновая кислота (РНК) представлена обычно одной цепью, содержит сахар рибозу и урацил вместо тимина, выполняет функции передачи и реализации генетического кода в клетке.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насчитывает приблизительно три миллиарда пар нуклеотидов в ДНК, обеспечивая уникальную биологическую информацию каждого индивидуума.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структуре ДНК и РНК позволяет им эффективно и комплементарно выполнять свои специализированные роли в хранении и использовании информации клетки.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и структура генетического кода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 последовательностей триплетов — кодонов, каждый из которых кодирует определённую аминокислоту. Этот код почти одинаков у большинства живых организмов, что свидетельствует о единстве жизни.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 трансляция — основные этапы синтеза белка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транскрипции на матрице ДНК синтезируется мРНК, после чего на рибосомах происходит трансляция — последовательное соединение аминокислот в полипептид по инструкции мРНК.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 процесс синтеза белка
</a:t>
            </a:r>
            <a:endParaRPr lang="en-US" sz="2447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догма молекулярной биологии: поток генетической информации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Классические модели молекулярной биологии, 2024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ускорители биохимических реакций
</a:t>
            </a:r>
            <a:endParaRPr lang="en-US" sz="218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это биологические катализаторы, ускоряющие химические реакции в клетке в тысячи раз благодаря специфичному активному центру, который связывается только с определёнными субстратами.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избирательность и согласованность метаболических процессов, поддерживая баланс и эффективность биохимических путей в организме.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ферментов: амилаза расщепляет углеводы, каталаза нейтрализует токсичный перекись водорода, липаза гидролизует липиды, обеспечивая их использование клеткой.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липидный слой — основа мембранной структуры
</a:t>
            </a:r>
            <a:pPr algn="l" indent="0" marL="0">
              <a:lnSpc>
                <a:spcPct val="90000"/>
              </a:lnSpc>
              <a:buNone/>
            </a:pPr>
            <a:r>
              <a:rPr lang="en-US" sz="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фосфолипидов, в который встроены белки. Такая организация обеспечивает избирательную проницаемость и упорядоченность структуры, важную для поддержания гомеостаза.
</a:t>
            </a:r>
            <a:endParaRPr lang="en-US" sz="964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как регуляторы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Белки-каналы и переносчики обеспечивают движение молекул через мембрану, регулируя внутреннее состояние клетки и взаимодействие с внешней средой, что является ключевым для жизнедеятельности.
</a:t>
            </a:r>
            <a:endParaRPr lang="en-US" sz="111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клеточной мембраны
</a:t>
            </a:r>
            <a:endParaRPr lang="en-US" sz="2412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сложных молекул с высвобождением энергии, необходимой для жизнедеятельности, например, гликолиз и клеточное дыхание.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сложных биомолекул из простых соединений, включая образование белков, липидов и других структурных компонентов.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выделяемая при катаболизме, запасается в молекулах АТФ и используется в анаболических реакциях и других клеточных процессах.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Метаболизм: процессы катаболизма и анаболизма
</a:t>
            </a:r>
            <a:endParaRPr lang="en-US" sz="205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Lehninger, Principles of Biochemistry, 2017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энергетического обмена в клетке
</a:t>
            </a:r>
            <a:endParaRPr lang="en-US" sz="238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в клетке распределяются неравномерно, при этом синтез белка и транспорт ионов являются основными потребителями АТФ.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управление энергией обеспечивает поддержание жизнедеятельных функций и адаптацию к изменяющимся условиям.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органические молекулы появились около четырёх миллиардов лет назад в условиях древней Земли, что стало предшественником возникновения жизни на планете.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предполагает, что РНК была первоначальным носителем генетической информации и каталитическим агентом, поддерживающим ранние биохимические реакции.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эволюция: происхождение жизни
</a:t>
            </a:r>
            <a:endParaRPr lang="en-US" sz="214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молекулярных исследований
</a:t>
            </a:r>
            <a:endParaRPr lang="en-US" sz="1988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ускорило расшифровку геномов, что позволило глубже понять генетическую организацию различных организмов.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предоставляет возможность точного редактирования генов, открывая новые горизонты в биомедицине и сельском хозяйстве.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широко применяется для амплификации ДНК, что является ключевым методом в диагнозе инфекционных заболеваний и судебной экспертизе.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процессы — фундамент жизни и прогресса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молекулярных механизмов открывает пути к инновациям в медицине, биотехнологиях и экологии, способствуя улучшению качества жизни и сохранению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2026-05-10T00:46:25Z</dcterms:created>
  <dcterms:modified xsi:type="dcterms:W3CDTF">2026-05-10T00:46:25Z</dcterms:modified>
</cp:coreProperties>
</file>