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уха»: басня И. А. Крылова и крылатое выражение
</a:t>
            </a:r>
            <a:endParaRPr lang="en-US" sz="247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гостеприимстве, мере и словах, которые становятся крылатыми.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басни к устойчивому выражению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Крылова изучают как классические образцы басни: в них короткий сюжет, ясный конфликт и точная мораль. «Демьянова уха» особенно близка современному читателю, потому что напоминает: добро без меры может стать навязчивым.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как автор басни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жизненных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умел замечать человеческие слабости и показывать их через узнаваемые бытовые сцены. Его персонажи ведут себя как обычные люди, поэтому басни воспринимаются естественно и убедительно.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легко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басни особенно важны разговорная интонация, точные детали и мягкий юмор. Именно они делают текст живым, а мораль — ясной и убедительной для 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«Демьянова уха»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И. А. Крылова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столкновения двух позиций: один настойчиво угощает, другой вынужден оправдываться. Именно это делает басню одновременно смешной и поучительной.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Федя ведёт себя вежливо и сдержанно: он уже насытился, но старается не обидеть хозяина. Его отказ показывает обычную ситуацию, знакомую каждому школьнику.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искренне хочет проявить радушие, но не замечает, что его старание переходит в давление. Он действует из добрых побуждений, однако не чувствует границы.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и Федя: противопоставление характеров
</a:t>
            </a:r>
            <a:endParaRPr lang="en-US" sz="22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38" y="1500373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названии стоит слово «уха»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Буквальная основа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 — традиционное русское блюдо, связанное с домашним столом и угощением. Поэтому название сразу задаёт бытовую и очень понятную обстановку.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гостеприимства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уха становится не просто едой, а символом хозяйской заботы. Через обычное блюдо Крылов показывает отношения между гостем и хозяином.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угощение навязывают слишком долго, оно вызывает усталость. Так слово из названия превращается в образ чрезмерной настойчивости и навязчивой заботы.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466029"/>
            <a:ext cx="4646100" cy="2384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выражение помогает назвать навязчивую заботу или слишком настойчивое угощение.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«Демьянова уха»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 которых уместно выражение «Демьянова уха»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обозначает не доброту саму по себе, а доброту, которая становится тягостной из-за отсутствия чувства 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 проста: доброе намерение не оправдывает назойливость. Даже хорошее дело теряет ценность, если его навязывают слишком долго.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гостеприимство требуют внимания к состоянию другого человека. Нужно замечать, устал ли он, сыт ли и готов ли продолжать разговор.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уважать отказ и вовремя останавливаться. Настоящая забота не давит, а помогает так, чтобы человеку было спокойно и удобно.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выражение употребляется в современной речи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«Демьянова уха» используют, когда кто-то слишком настойчиво угощает, советует или помогает. Так называют ситуацию, в которой доброжелательность превращается в давление.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это может быть отказ от еды, который не принимают, бесконечные уговоры взять вещь или слишком назойливая помощь. Выражение помогает быстро и точно описать такую неловкость.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басни И. А. Крылова «Демьянова уха»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ассоциируется с выражением «Демьянова уха»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сюжет басни, но и похожие жизненные ситуации, где добрые намерения становятся чрезмерными.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ассоциация — навязчивое угощение, а остальные пункты показывают более широкий смысл выражения: любое давление под видом заботы.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понятна девятиклассникам
</a:t>
            </a:r>
            <a:endParaRPr lang="en-US" sz="268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отказ, настойчивые уговоры и неловкость из-за давления легко узнать и в классе, и дома. Поэтому читатель быстро понимает, почему гостю становится не по себе.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обычные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Демьян и Федя не похожи на сказочных персонажей. Их поведение похоже на реальные бытовые ситуации, поэтому конфликт воспринимается естественно, без сложных объяснений.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короткая, а события в ней развиваются понятно и последовательно. На уроке легко выделить поступки героев, причину конфликта и авторский вывод.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мораль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сцена помогает запомнить главную мысль: доброта полезна только тогда, когда в ней есть чувство меры. Именно это делает басню актуальной для школьников.
</a:t>
            </a:r>
            <a:endParaRPr lang="en-US" sz="13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так, будто герои разговаривают в обычной жизни: просто, живо и без лишней торжественности. Благодаря этому сцена сразу кажется близкой и понятной читателю.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бытовых деталей, которые помогают увидеть саму ситуацию: гостя, стол, угощение, настойчивые слова хозяина. Такие штрихи делают басню наглядной и легко запоминающейся.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возникает не только из-за сюжета, но и из-за того, как сказано каждое реплика. Краткие фразы и повторения усиливают неловкость и одновременно вызывают улыбку.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басни помогает быстро уловить мораль. Одно меткое название и несколько ярких сцен превращают произведение в удобный для цитирования и пересказа текст.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басни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буквальное название басни стало устойчивым выражением в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«Демьянова уха»; наблюдение за значением выражения в русском языке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выражения
</a:t>
            </a:r>
            <a:endParaRPr lang="en-US" sz="2434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предмет из названия получил переносный смысл. Теперь выражение обозначает не еду, а чрезмерную настойчивость, которая мешает и вызывает усталость.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басне и их смысл
</a:t>
            </a:r>
            <a:endParaRPr lang="en-US" sz="2015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к басне обычно видно стол, угощение и хозяина, который слишком старается угодить гостю. Такая композиция сразу показывает, что благие намерения могут стать навязчивыми.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на иллюстрациях чаще всего выглядит смущённым или уставшим. Художник подчёркивает не саму еду, а чувство неловкости, чтобы зритель сразу понял главный конфликт между гостеприимством и давлением.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«Демьяновой ухи» в общении
</a:t>
            </a:r>
            <a:endParaRPr lang="en-US" sz="244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забота остаётся вежливой и не превращается в навязчивость.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сохранилась в русском языке
</a:t>
            </a:r>
            <a:endParaRPr lang="en-US" sz="2527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Крылова вошли в школьное и домашнее чтение. Краткие басни легко пересказывали, а удачные выражения начали жить отдельно от текста.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«Демьянова уха» по-прежнему понятно обозначает навязчивую заботу. Выражение осталось в языке, потому что такая ситуация встречается в повседневном общении.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 год
</a:t>
            </a:r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была написана и сразу привлекла внимание ярким сюжетом и точной моралью. Простая жизненная ситуация помогла ей быстро запомниться читателям.
</a:t>
            </a:r>
            <a:endParaRPr lang="en-US" sz="12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басни И. А. Крылова «Демьянова уха»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навязчивого поведения в ситуации из басни
</a:t>
            </a:r>
            <a:endParaRPr lang="en-US" sz="193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Навязчивость заметна не только в словах, но и в том, как человек не замечает усталость другого и продолжает давить.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игнорирование отказа. Остальные действия усиливают неудобство и показывают, что чрезмерная настойчивость складывается из нескольких поведенческих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помогают сказать многое несколькими словами. Выражение «Демьянова уха» сразу вызывает образ, характер героя и саму ситуацию, а не требует длинного объяснения.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их роль в языке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делают речь точнее и выразительнее. Они подходят, когда нужно быстро и ясно назвать навязчивую заботу, слишком сильное давление или чрезмерное усердие.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сохраняют связь языка с литературой. Даже если читатель не помнит весь текст басни, он всё равно узнаёт знакомое выражение и его смысл.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устойчивое выражение может объединять сюжет, мораль и жизненный опыт. Именно поэтому фразеологизмы так важны: они хранят память культуры и оживляют повседневную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862" y="1500373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слова и выражения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назвать то, что в басне вышло за пределы нормы. Демьян слишком усерден, и его забота уже не радует, а утомляет гостя.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Навязчивость и давление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точно описывают повторные уговоры, когда человек не замечает отказ. Именно такое поведение делает добрую идею неприятной и мешает нормальному общению.
</a:t>
            </a:r>
            <a:endParaRPr lang="en-US" sz="1695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умеет остановиться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хорошо передаёт главный смысл выражения. Она показывает человека, который продолжает настаивать, хотя уже пора остановиться и уважить чужое решение.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басне «Демьянова уха»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учит простому, но важному правилу: забота должна быть сдержанной и уважительной. Если не замечать отказ, добро легко превращается в неудобство.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2026-05-23T00:11:54Z</dcterms:created>
  <dcterms:modified xsi:type="dcterms:W3CDTF">2026-05-23T00:11:54Z</dcterms:modified>
</cp:coreProperties>
</file>