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Städte sind Visitenkarten des Landes: почему города многое говорят о стране
</a:t>
            </a:r>
            <a:endParaRPr lang="en-US" sz="307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показывают страну через улицы, здания, транспорт и повседневную жизнь.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первое знакомство со страной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улиц, транспорт, достопримечательности и порядок создают первое впечатление о стране. На примере немецких городов легко увидеть, как история и современность вместе формируют узнаваемый образ.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81169"/>
            <a:ext cx="321434" cy="2857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2114" y="2170429"/>
            <a:ext cx="2688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делают город узнаваемым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города часто начинается с одного символа: собора, ратуши, музея или стадиона. Такие здания сразу связывают место с его историей и помогают быстро запомнить его на карте.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улицы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площади и главные улицы задают ритм города. Если они ухожены, удобны для прогулок и понятны по навигации, у школьников и туристов остаётся более сильное и приятное впечатление.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трамваи и вокзалы показывают, насколько город удобен в повседневной жизни. Хорошо организованный транспорт делает перемещения быстрыми и помогает почувствовать порядок в городской среде.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аллеи и зелёные дворы делают город более живым и комфортным. Они особенно заметны там, где жители бережно относятся к природе и стараются сохранять чистоту.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места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Бранденбургские ворота, Кёльнский собор, Мариенплац и порт Гамбурга часто попадают на фото и в учебники. Именно такие места становятся визуальными символами города для многих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столица, история и современная жизнь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которую узнают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сразу ассоциируется со столичным статусом Германии. Здесь находятся Рейхстаг и Бранденбургские ворота — места, которые часто показывают на фотографиях, в учебниках и новостях как символы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в городском пространстве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напоминает о времени разделения и последующего объединения Германии. В городе прошлое не скрыто, а заметно рядом с современными кварталами, музеями и оживлёнными улицами.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движения и новых идей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Музейный остров, деловые районы и современная архитектура показывают Берлин как город, который хранит историю и одновременно развивается дальше. Поэтому он особенно хорошо подходит для разговора о Германии в 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 язык истории города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ратуши и соборы напоминают о времени, когда город развивался вокруг религии, торговли и местного самоуправления. По ним можно читать прошлое почти как по открытому учебнику.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кварталы XIX века и дома разных эпох показывают, как менялись вкусы, уровень жизни и потребности жителей. Поэтому городской пейзаж всегда хранит следы нескольких исторических периодов.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стеклянные здания и новые общественные пространства доказывают, что город не только сохраняет наследие, но и продолжает расти. Сочетание стилей делает его живым и многослойным.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замечаются транспорт и чистота: они влияют на то, насколько удобно находиться в городе.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практические условия важнее всего для первого впечатления, а символы усиливают уже сложившийся образ.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оценка для иллюстрации темы урока.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формирует впечатление о городе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863" y="3740887"/>
            <a:ext cx="222975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порядок в немецких городах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 пересадки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помогает быстро добираться до центра и обратно. Удобные пересадки делают поездки понятными даже для тех, кто впервые оказался в городе и ещё не знает его маршрутов.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 и автобусы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 и автобусы связывают разные районы и помогают школьникам увидеть, как город работает каждый день. Для путешественника это знак организованности и доступности общественного транспорта.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 делают передвижение более спокойным и экологичным. Они особенно важны там, где жители часто выбирают короткие поездки без машины и ценят удобство городской среды.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Остановки, указатели и названия станций помогают ориентироваться без лишнего стресса. Когда навигация ясна, город кажется более дружелюбным, а его образ — более аккуратным и надёжным.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Мюнхен: традиции Баварии и современная экономика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известен Мариенплац, праздником Октоберфест и красивым историческим центром. Эти места помогают увидеть баварские традиции и понять, почему город так часто появляется в туристических материалах.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Мюнхен — важный экономический и научный центр Германии. Здесь сочетаются современные технологии, крупные компании и высокий уровень жизни, поэтому город выглядит и традиционным, и очень современным.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города по-своему представляют Германию.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города свой характер, но вместе они показывают разнообразие Германии: историю, экономику, культуру и международные связи.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городские факты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немецких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Гамбург: порт, каналы и международные связи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 активно развивается как крупный торговый и портовый город. Его каналы, склады и мосты становятся важной частью городской жизни и внешнего облика.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укрепляет значение Гамбурга для Германии и международной торговли. Город всё сильнее связывается с морем, перевозками и обменом товарами.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Эльбская филармония стала новым символом города. Сегодня Гамбург показывает, как портовая история, современная архитектура и мировая экономика могут существовать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формирует впечатление о стране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«Städte sind Visitenkarten des Landes»: каждый элемент городской среды влияет на следующее звено и в итоге на образ страны.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 туристов и школьников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и школьники часто оценивают страну уже по первым минутам: вокзал, аэропорт и центр города сразу показывают, насколько пространство удобно и понятно для человека.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улицы, удобные площади и ясные указатели помогают чувствовать себя уверенно, поэтому впечатление становится спокойным и положительным даже без долгого знакомства с городом.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грязь, пробки и беспорядок действуют наоборот: они быстро отвлекают от красивых зданий и могут испортить мнение о городе, который в остальном очень известен.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городское пространство становится самым заметным «экраном» страны: по нему легко понять уровень порядка, заботы о людях и внимания к гостям.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заметны места, где можно безопасно ходить, ездить на велосипеде и проводить время после школы.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транспорт, безопасные маршруты и зелёные зоны: именно они сильнее всего влияют на повседневный комфорт.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по теме урока, без опоры на статистические данные.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качество жизни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Кёльн: собор, Рейн и городские праздники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Кёльн легко узнать по Кёльнскому собору и реке Рейн. Эти образы показывают связь города с историей, религиозной архитектурой и важным торговым путём.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имеет карнавал: он подчёркивает праздничный характер города. Так Кёльн показывает, что образ страны создают не только памятники, но и живые традиции жителей.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Чистота, экология и зелёные зоны в городе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деревья вдоль улиц и велодорожки делают город приятным для жизни. Они улучшают внешний вид кварталов и дают жителям больше пространства для отдыха и движения.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мусора, чистый воздух и забота о воде показывают экологическую ответственность. Для школьников это связано с понятиями die Umwelt, sauber, grün и die Luft.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Ухоженный город воспринимается как современный и внимательный к людям. Когда рядом есть зелёные зоны и спокойные улицы, повседневная жизнь становится комфортнее и безопаснее.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особенно быстро запоминают объекты, которые часто видят на фото, картах и в учебниках, потому что они легко узнаются.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крупные и исторически значимые места: именно они чаще всего становятся символами города и его «лицом».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по теме урока, без опоры на статистические данные.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городские символы запоминаются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95455"/>
            <a:ext cx="321434" cy="2571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8229" y="2170429"/>
            <a:ext cx="1920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портит образ города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заторы на дорогах делают передвижение медленным и утомительным. Гость запоминает не только красивые здания, но и потерянное время, которое он проводит в транспорте.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 мешает прогулкам, отдыху и учёбе. Если в центре слишком громко, город кажется менее комфортным и менее дружелюбным к жителям и туристам.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улицах и во дворах сразу создаёт ощущение беспорядка. Даже известный город теряет привлекательность, если чистота не поддерживается каждый день.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Заброшенные здания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Пустующие и неухоженные дома делают район мрачным и небезопасным. Они показывают, что городская среда требует внимания и регулярного ухода.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Небезопасные пространства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трудно и неприятно ходить пешком, у людей возникает чувство неуверенности. Освещение, тротуары и открытые площади сильно влияют на общее впечатление о 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улучшить городскую репутацию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схема: последовательные изменения в городской среде постепенно улучшают впечатление гостей и жителей.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 жителей города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города зависит не только от властей, но и от повседневного поведения людей. Сортировка мусора и аккуратность во дворах помогают сохранять порядок надолго.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памятникам, скамейкам и парковым зонам показывает уважение к общему пространству. Такие привычки делают город приятнее и для жителей, и для гостей.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жители участвуют в уборках и не ломают городское имущество, репутация города становится лучше. Визитная карточка страны создаётся общими усилиями, а не только зданиями.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6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действительно говорят за страну
</a:t>
            </a:r>
            <a:endParaRPr lang="en-US" sz="3609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Берлин, Мюнхен, Гамбург и Кёльн показывают разные стороны Германии, но вместе создают образ порядка, культуры и развития. По улицам, транспорту и символам можно многое понять о стране.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2026-05-25T02:17:04Z</dcterms:created>
  <dcterms:modified xsi:type="dcterms:W3CDTF">2026-05-25T02:17:04Z</dcterms:modified>
</cp:coreProperties>
</file>