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темы: эволюция растительного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водорослей до цветковых растений — путь развития растительного мира.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растительной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появились около 470 млн лет назад, начиная с водорослей. Последующий выход на сушу и изменение структуры организмов привели к разнообразию растительного мира.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эволюции в биологии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это длительный процесс постепенных изменений организмов, который приводит к появлению новых черт и видов с изменёнными адаптациями.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эволюции включают наследственность, появление наследуемых изменений и естественный отбор, способствующий выживанию приспособленных особей.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эволюция рассматривается как всеобъемлющее объяснение происхождения и разнообразия всех живых организмов на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Окаменелые растения прошлого
</a:t>
            </a:r>
            <a:pPr algn="ctr" indent="0" marL="0">
              <a:lnSpc>
                <a:spcPct val="100000"/>
              </a:lnSpc>
              <a:buNone/>
            </a:pPr>
            <a:r>
              <a:rPr lang="en-US" sz="4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 находят ископаемые растения, показывающие форму и строение, схожие с современными видами. Эти находки свидетельствуют о постепенных изменениях форм растительности на протяжении миллионов лет.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связь между растениями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ДНК разных растений выявляет сходство генов, указывая на общее происхождение и степень родства между видовыми группами.
</a:t>
            </a:r>
            <a:endParaRPr lang="en-US" sz="126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черты, такие как форма листьев и строение спор, подтверждают эволюционные связи между растительными видами и этапы их развития.
</a:t>
            </a:r>
            <a:endParaRPr lang="en-US" sz="13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формы растительной жизни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древними растениями были простейшие водоросли в водной среде, которые впервые начали осуществлять фотосинтез и выделять кислород в атмосферу.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древних также выделяют цианобактерии — сине-зеленые водоросли, которые создали первые устойчивые экосистемы на Земле.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развитие заложило фундамент для последующего появления сложных растений и изменило состав атмосферы, сделав её более пригодной для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растений к наземной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воды на сушу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силурийский период растения стали осваивать сушу. Появились корни для закрепления, покровные ткани для защиты от высыхания и споры с прочной оболочкой, что обеспечило выживание в новых условиях.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риниофитов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Риниофиты — одни из первых наземных растений, обитавших в прибрежных зонах древних морей, иллюстрируют первые этапы адаптации к жизни вне водной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трудностей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адаптации позволили растениям удерживать влагу и защищаться от разрушения солнечными лучами, что стало ключом к успешной колонизации суши.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высших растений по эпохам
</a:t>
            </a:r>
            <a:endParaRPr lang="en-US" sz="2789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характеризуется значительным увеличением числа видов растений, отражая успешные адаптации в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экспоненциальный прирост биоразнообразия, особенно с появлением сосудистых и семенных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19552"/>
            <a:ext cx="4022400" cy="1552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сосудистые системы, способы размножения, опыления и основные среды обитания различных групп.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усложнение ведёт к появлению новых органов и разнообразию способов размножения и опыления.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2022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групп высших растений
</a:t>
            </a:r>
            <a:endParaRPr lang="en-US" sz="23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стали одними из первых растений, освоивших наземную среду, однако они нуждаются в постоянной влажности для выживания и размножения, так как не имеют настоящих корней.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закрепления в почве у мхов развились ризоиды, а отсутствие сосудистой системы ограничивает их рост и распространение, но они важны для болотистых экосистем.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переходная группа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их эволюционные преимущества
</a:t>
            </a:r>
            <a:endParaRPr lang="en-US" sz="2641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система папоротников улучшила транспорт воды и питательных веществ, что позволило им расти выше и занимать новые экологические ниши.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настоящих корней обеспечило надёжное закрепление в почве и доступ к воде и минералам, увеличив шансы на успешное развитие.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листья увеличили площадь фотосинтеза, что повысило энергетический потенциал и скорость роста растений.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жизненный цикл с чередованием поколений — спорофита и гаметофита — помог папоротникам выживать в изменяющихся условиях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растения: семя как инновация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питание зародыша в семени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голосеменных содержит запасы питательных веществ, которые помогают молодому растению развиваться в сложных условиях. Это нововведение позволило им занимать более сухие территории, недоступные для споровых растений.
</a:t>
            </a:r>
            <a:endParaRPr lang="en-US" sz="1307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и роль шишек
</a:t>
            </a:r>
            <a:pPr algn="ctr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голосеменных семена развиваются открыто на поверхности чешуй шишек, без образования плодов. Примеры сосны и ели формируют обширные северные леса, подчёркивая важность этой группы в экосистемах.
</a:t>
            </a:r>
            <a:endParaRPr lang="en-US" sz="13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расцвет цветковых растений
</a:t>
            </a:r>
            <a:endParaRPr lang="en-US" sz="2721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развили цветки, которые обеспечивают эффективное опыление, привлекая насекомых и других животных. Это значительно повышает шансы на размножение.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покрытосеменных служат для защиты и распространения семян, способствуя расширению ареала этих растений в разных условиях.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цветковых растений - самая большая среди всех групп, они доминируют в современных лесах, лугах и садах, играя важную роль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растительного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от водной среды к разнообразным наземным формам
</a:t>
            </a:r>
            <a:endParaRPr lang="en-US" sz="26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эволюцию растений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вызывали адаптации растений к новым условиям, например, развитию защитных тканей против высыхания.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влажности определял распространение различных групп растений, стимулируя появление устойчивых к засухе форм.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 животными способствовали развитию опыления и защите от растительноядных через механизмы отторжения.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почв влияли на возможности питания и закрепления растений, что влияло на структуру корневых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 в эволюции растений
</a:t>
            </a:r>
            <a:endParaRPr lang="en-US" sz="2713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способствовал распространению признаков, улучшающих выживание, например, устойчивости к засухе и болезням. Растения с такими свойствами имели больше потомства.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 толстой кожурой защищают от пересыхания, давая растению преимущество в неблагоприятных условиях, закрепляя такие признаки в популяции.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растений и животных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насекомыми-опылителями способствовало появлению ярких цветков с нектаром и ароматами для привлечения опылителей.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распространять семена, перенося их на дальние расстояния и расширяя ареал покрытосеменных.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защитных механизмов, таких как шипы и токсины, стало ответом растений на поедание растительноядными животными.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распределение растительных групп
</a:t>
            </a:r>
            <a:endParaRPr lang="en-US" sz="267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почти во всех земных экосистемах, формируя основу растительного покрова.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эволюционные преимущества покрытосеменных обеспечили их господство и широкое распространение.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журнал,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эволюции растений на природу Земли
</a:t>
            </a:r>
            <a:endParaRPr lang="en-US" sz="2685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способствовали формированию плодородных почв через разложение органики и накопление гумуса.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растительности улучшило кислородный режим атмосферы и стабилизировало климатические условия.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создало сложные пищевые цепи, обеспечив основу для развития животных.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экосистемы поддерживаются наличием множества растительных видов с разнообразными экологическими функциями.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ведёт к снижению численности и исчезновению чувствительных видов растений, нарушая экосистемы.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окружающей среды усугубляют ситуацию, сокращая ареалы редких и уникальных растений.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растительному биоразнообразию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эволюции растений для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помогает сохранять растительный мир и прогнозировать влияние изменений окружающей среды на экосистемы Земли.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2026-05-08T19:00:42Z</dcterms:created>
  <dcterms:modified xsi:type="dcterms:W3CDTF">2026-05-08T19:00:42Z</dcterms:modified>
</cp:coreProperties>
</file>