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волна» в литературе: движение обновления художественного языка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учится говорить о человеке по-новому.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возникла литературная «новая волна»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выросло из послевоенной переоценки ценностей, интереса к личной ответственности и правде повседневного опыта. Писатели искали язык, способный точно говорить о памяти, совести и выборе.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литературной «новой волны’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психологическая достоверность: герой показан через сомнения, память и внутреннюю работу сознания, а не через готовую схему поведения.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приближается к живой речи: усиливаются диалог, бытовая лексика, точная деталь и доверительная интонация, без излишней риторики и декларативности.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становится свободнее: авторы используют короткие эпизоды, фрагменты, резкие переходы и открытый финал, оставляя читателю пространство для размышления.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приобретает нравственный конфликт. Человек в «новой волне» важен прежде всего как личность, которая вынуждена делать трудный выбор.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6994" y="1175216"/>
            <a:ext cx="5425912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и литературные признаки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«новая волна» менялась от послевоенного обновления к более свободным формам письма.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развивалось не как единая школа, а как общее стремление обновить тему, героя и форму.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современного человека в прозе «новой волны»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 вместо героя-легенды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прозы оказывается не исключительная фигура, а человек с сомнениями и уязвимостью. Его поступки значимы именно потому, что они узнаваемы и жизненно правдоподобны.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пространство нравственного испытания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часто связаны с домом, школой, работой и отношениями в семье. Именно в обычных обстоятельствах особенно отчётливо проявляются совесть, страх и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литературной «новой волны»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соединяются внутри одного произведения, усиливая личный и исторический масштаб текста.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память и ответственность: именно они связывают частную судьбу героя с опытом эпохи.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передаётся сжато, без избыточных описаний и пафоса. Краткая форма помогает сосредоточить внимание на главном нравственном вопросе и внутреннем состоянии героя.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подтекст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бытовая подробность нередко несёт важный смысл. Через деталь текст становится многослойным: внешне простым, но внутренне насыщенным и выразительным.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внимательно фиксируют жест, реплику, интонацию и предметную деталь. Такая точность делает изображение жизни убедительным без прямых пояснений и лишней оценки.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становятся естественными и психологически значимыми. Через разговор персонажей раскрываются их характеры, напряжение отношений и скрытые мотивы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произведения «новой волны»
</a:t>
            </a:r>
            <a:endParaRPr lang="en-US" sz="247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логику развития сюжета и смысла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тексты, связанные с обновлением литературы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 и Василий Шукшин особенно ярко показали ценность повседневной жизни. Их проза строится на точном наблюдении за человеком, его речью и нравственным состоянием.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Беллы Ахмадулиной, Андрея Вознесенского, Роберта Рождественского и Евгения Евтушенко усилились личная интонация, гражданский тон и стремление говорить о времени современно.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этих авторов внимание к живой речи, индивидуальной позиции и внутренней свободе высказывания. Именно это сделало их тексты заметными для своего поколения.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эффекты достигает «новая волна»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эффекты особенно заметны в текстах, где личная история соединяется с нравственным выбором и разговорной интонацией.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— читатель воспринимает произведение как разговор о реальных моральных проблемах, а не о схеме.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культурная атмосфера эпохи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площадка живого спора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стали местом, где новые тексты сразу включались в общественное обсуждение. На их страницах спорили о правде жизни, мере искренности и границах художественной свободы, а читатель чувствовал себя участником разговора, а не сторонним наблюдателем.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Вечера, где слово звучало вслух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вечера собирали аудиторию, которой было важно услышать автора непосредственно, без дистанции и официальной риторики. Интонация, пауза и реакция зала превращали чтение в событие, где особенно остро ощущались темы совести, памяти и личного достоинства.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Читатель, которому нужен был честный язык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1950–1970-е годы аудитория ожидала от литературы не лозунга, а точного разговора о собственном опыте. Поэтому особенно ценились тексты, в которых узнавались повседневная жизнь, моральный выбор и внутреннее напряжение человека в меняющемся мире.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15823"/>
            <a:ext cx="4814700" cy="1989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«новой волны» и традиционной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менялись герой, язык и композиция в литературе обновления.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волна» сместила акцент с назидательности на психологическую открытость и многозначность, изменив не только темы, но и сам способ художественного мышления.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«новой волны»: интонация, ритм, гражданский голос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этого круга усиливают личное звучание стихов: лирический герой говорит не от имени отвлечённой истины, а от собственного опыта, сомнения и внутренней ответственности.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метафорика и смелые образные сопоставления помогают поэзии говорить о свободе, поколении и времени так, чтобы текст оставался и личным, и общественно значимым.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тема не отделяется от лирики: общественная позиция выражается через переживание, интонацию и конкретную человеческую ситуацию, а не через декларацию.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сочетается с ритмической энергией и резкими смысловыми поворотами, благодаря чему стихотворение звучит живо и напряжённо, будто произносится здесь и сейчас.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поэзии и прозы: сходства и различия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конкуренцию, а различие художественных акцентов внутри общего движения к искренности.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сильнее связана с повседневной жизнью и нравственным выбором, поэзия — с гражданским и личным высказыванием; их объединяет отказ от штампа.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споры вокруг литературного обновления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первые споры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упрекали новые тексты в излишней субъективности и в том, что они слишком резко смещают внимание от «больших тем» к частной жизни и внутренним переживаниям.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1960–1970-е: спор о границах канона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Обновлённая проза и поэзия вызвали дискуссию о том, что считать литературной нормой: строгую назидательность или право автора на личную интонацию, сомнение и открытый финал.
</a:t>
            </a:r>
            <a:endParaRPr lang="en-US" sz="1194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именно спорные черты направления — психологизм, многозначность, разговорность — были осмыслены как важный шаг к расширению выразительных возможностей литературы.
</a:t>
            </a:r>
            <a:endParaRPr lang="en-US" sz="11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«новая волна» важна для 11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помогает увидеть, как литература переходит от внешней событийности к внутренней работе мысли и чувства. Для старшеклассника такой подход особенно близок, потому что связан с взрослением и личным выбором.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«новой волны» учат читать человека в его сомнениях, памяти и ответственности, а не только по поступкам. Поэтому они важны как опыт вдумчивого разговора о себе, времени и нравственных ориентирах.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литературное обновление влияет на восприятие текста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исторические перемены меняют художественную форму и читательское восприятие.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69236"/>
            <a:ext cx="5265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«новой волны» для последующей литературы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Краткая, точная фраза стала цениться не меньше развернутого описания: смысл стал концентрированнее, а деталь — выразительнее.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Неоднозначные концовки укрепили привычку к самостоятельной интерпретации: читатель должен был достраивать смысл вместе с автором.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Диалогичность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ближе к живой речи и спору, поэтому тексты легче включались в читательское обсуждение и сохраняли ощущение непосредственного разговора.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свобода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«новой волны» расширил допустимые формы авторского высказывания и подготовил более свободную прозу конца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художественных признаков «новой волны»
</a:t>
            </a:r>
            <a:endParaRPr lang="en-US" sz="2886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фиксирует, как меняются ключевые элементы художественного изображения в прозе и поэзии.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прозе, и в поэзии «новая волна» усиливает искренность, но раскрывает её разными средствами: через бытовую точность и через эмоционально насыщенное высказывание.
</a:t>
            </a:r>
            <a:endParaRPr lang="en-US" sz="153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литература, которая учит слышать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волна» показала, что обновление литературы начинается с уважения к живому опыту человека. Её тексты научили видеть в повседневности нравственный смысл, а в частной судьбе — отражение времени.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2026-05-20T04:29:25Z</dcterms:created>
  <dcterms:modified xsi:type="dcterms:W3CDTF">2026-05-20T04:29:25Z</dcterms:modified>
</cp:coreProperties>
</file>