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 ли семье полностью обеспечить себя продуктами?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где проходит граница между огородом и полной автономией.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Самообеспечение продуктами зависит не только от труда семьи, но и от фотосинтеза, почвы, воды, опыления, климата и устойчивости организмов. Поэтому вопрос о еде — это одновременно вопрос биологии и экологии.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которая стоит за семейным рационом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продукты семья может получать самостоятельно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зелень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доступная часть домашнего рациона: они быстро растут, дают несколько сборов за сезон и хорошо подходят для свежего потребления, заморозки и зимних заготовок.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 часть фруктов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Ягодники и плодовые кустарники заметно расширяют питание, но требуют времени на укоренение, регулярного ухода и защиты от заморозков, болезней и птиц.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 птица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 и перепела могут давать пищу почти круглый год, однако их содержание невозможно без корма, воды, освещения, санитарии и постоянного контроля здоровья.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для полного обеспечения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Зерно, растительное масло, сахар, соль, специи и многие белковые продукты значительно труднее полностью производить в обычном семейном хозяйстве, особенно в умеренном климате.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показывает не вкус, а практическую доступность: чем короче жизненный цикл культуры и проще уход, тем выше доля домашнего производства.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хозяйство прежде всего надежно обеспечивает скоропортящиеся и быстрорастущие продукты, тогда как зерно, масло и молочные продукты заметно сложнее производить постоянно.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продукты легче всего производить дома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биологическим особенностям культур и типичным возможностям семейного хозяйства; без привязки к одной стране или году.
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 как основа семейного рациона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дают человеку клетчатку, витамины и минеральные вещества, а также заметную часть углеводов. Именно поэтому огород часто становится первой опорой семейного рациона.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Культуры для умеренного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капуста, морковь, свекла, лук и тыква особенно удобны там, где лето не слишком длинное: они сравнительно урожайны и подходят для длительного хранения.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тщательном уходе 4–6 соток способны дать семье из 3–4 человек значительную часть свежих овощей и запасов на зиму, хотя не закрывают все потребности.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хороший участок работает только при правильном чередовании культур, поливе, прополке и своевременной уборке урожая, иначе часть продукта теряется еще до хранения.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02270"/>
            <a:ext cx="3934500" cy="18804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одни культуры становятся основой запасов, а другие идут в основном на свежий стол или переработку.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и капуста лучше всего подходят для зимних запасов: они урожайны, относительно устойчивы к хранению и дают важные питательные вещества.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популярных культур и их биологические особенности
</a:t>
            </a:r>
            <a:endParaRPr lang="en-US" sz="199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Агрономические справочники и учебные материалы по растениеводству.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7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 ягоды: долгосрочный, но не мгновенный ресурс
</a:t>
            </a:r>
            <a:endParaRPr lang="en-US" sz="2077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 ягодник начинают с саженцев или кустов. На этом этапе урожая еще нет, а главное внимание уходит на приживаемость, полив, мульчирование и защиту от повреждений.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плодоношения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культуры выходят на полноценную отдачу только через 2–5 лет. Это делает плодовый сад вкладом в будущее, а не быстрым источником еды.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сезона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сильно зависит от опыления, весенних заморозков, болезней и вредителей. Поэтому плодовые культуры менее предсказуемы, чем однолетние овощи.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урожая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Замораживание, сушка, варенье и компоты позволяют использовать ягоды и фрукты дольше, превращая короткий сезон сбора в более устойчивый запас.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грядки до семейного стола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домашнего производства пищи и основные места потерь урожая.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животноводство: биологические возможности и ограничения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 — самый простой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 и перепела дают яйца почти круглый год, если есть полноценный корм, световой режим и защита от болезней. Это делает птицеводство самым доступным направлением.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Кролики растут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Кролиководство привлекательно скоростью роста и плодовитостью, но требует чистоты, стабильного рациона и профилактики инфекций. Без этого потери могут быть очень высокими.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Козы и коровы сложнее в содержании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животные дают ценную продукцию, однако нуждаются в больших площадях, пастбище или запасе сена, а также в регулярном ветеринарном наблюдении.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и молоко требуют больше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обеспечение семьи животноводческой продукцией обычно требует больше корма, времени и пространства, чем выращивание овощей, поэтому доступно далеко не всем хозяйствам.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наличии участка семья тратит ресурсы на все этапы производства: от выращивания до хранения и защиты урожая от потерь.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расходы связаны с кормами и энергией. Это показывает, что домашняя еда снижает зависимость от магазина, но не бывает полностью бесплатной.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затраты в домашнем производстве еды
</a:t>
            </a:r>
            <a:endParaRPr lang="en-US" sz="2227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структуры расходов в семейном хозяйстве по типовым статьям затрат; без привязки к одной отрасли или региону.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урожая как условие продовольственной безопасности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 сохраняет зиму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прохладном погребе овощи не просто лежат, а продолжают медленно дышать, почти не теряя качества. Ящики с картофелем, морковью и свеклой помогают растянуть летний урожай на месяцы, если соблюдать сухость, вентиляцию и защиту от света.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Холодильник и морозильная камера
</a:t>
            </a:r>
            <a:pPr algn="l" indent="0" marL="0">
              <a:lnSpc>
                <a:spcPct val="100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Холодильник нужен для краткого хранения, а морозильная камера — для ягод, зелени и части готовых заготовок. Низкая температура замедляет развитие микробов и разрушение тканей, поэтому продукты дольше остаются безопасными и пригодными для семейного стола.
</a:t>
            </a:r>
            <a:endParaRPr lang="en-US" sz="103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 полки кладовой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Стеклянные банки с консервами, сушеными фруктами и соленьями превращают летний труд в зимний запас. Сухая кладовая дополняет погреб: она удерживает урожай в стабильном состоянии и снижает потери от плесени, гниения и высыхания.
</a:t>
            </a:r>
            <a:endParaRPr lang="en-US" sz="11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площади показывают, что для разных групп продуктов требуются разные ресурсы и уровень ухода.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важна, но не решает всё: не меньшее значение имеют вода, климат, почва и регулярный уход.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площади нужно для частичного самообеспечения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агрономических норм и школьных учебников по биологии и растениеводству.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полная самостоятельность в питании почти недостижима
</a:t>
            </a:r>
            <a:endParaRPr lang="en-US" sz="1973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ограничивает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культуры подходят для одной и той же местности. Холод, засуха, короткое лето и возвратные заморозки сокращают набор растений, которые можно надежно выращивать без потерь.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зависит от 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хорошем уходе растения нуждаются в опылителях, тепле, свете и защите от болезней. Если нарушен хотя бы один фактор, урожайность падает или созревание задерживается.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должен быть разнообразным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Человеку нужны не только овощи и фрукты, но и крупы, масла, соль, сахар, молочные и мясные продукты. На обычном участке трудно производить их в достаточном объеме.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тоже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хранения, переработки и заготовок часть продукции быстро теряется. Поэтому самообеспечение — это не только выращивание, но и целая система, где каждый этап влияет на конечный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разнообразия приходится на осень, когда совпадают сбор урожая и активная переработка заготовок.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ритм делает домовое питание неравномерным: летом и осенью оно богаче, а зимой сильнее зависит от запасов.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домашнего рациона в течение года
</a:t>
            </a:r>
            <a:endParaRPr lang="en-US" sz="2398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сезонной динамики урожая в домашнем хозяйстве; учебные материалы по биологии и растениеводству.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32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10–20 часов в неделю
</a:t>
            </a:r>
            <a:endParaRPr lang="en-US" sz="2232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обычный сезон может требовать семейное хозяйство для поддержания устойчивого урожая
</a:t>
            </a:r>
            <a:endParaRPr lang="en-US" sz="1281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уходит на посев, полив, прополку, уход за животными, сбор и переработку продукции. В пиковые месяцы нагрузка заметно выше.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материалам школьных курсов биологии и практики ведения приусадебного хозяйства.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при которых семейное самообеспечение становится реальным
</a:t>
            </a:r>
            <a:endParaRPr lang="en-US" sz="2173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ресурсы, знания и хранение соединяются в устойчивую систему питания.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смысл домашнего выращивания продуктов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огород действительно экономит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семьи уже есть участок, вода, инструменты и опыт, домашние овощи могут заметно сократить покупки. Особенно это заметно в сезон, когда свежая продукция быстро накапливается и не требует сложной транспортировки.
</a:t>
            </a:r>
            <a:endParaRPr lang="en-US" sz="112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начинаются расходы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старте хозяйство редко бывает дешевым: нужны теплица, семена, рассада, ограждение, корм, инвентарь и место для хранения. Эти вложения окупаются только при хорошем уходе, устойчивом урожае и низких потерях после сбора.
</a:t>
            </a:r>
            <a:endParaRPr lang="en-US" sz="114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итоговую выгоду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эффект зависит не только от объема урожая, но и от качества хранения, климата и цен в магазине. Чем выше урожайность и меньше потери, тем заметнее разница между домашней и покупной корзиной.
</a:t>
            </a:r>
            <a:endParaRPr lang="en-US" sz="11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собственного питания растет там, где есть участок, теплица и место для хранения; без них корзина быстрее смещается в сторону покупок.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Самообеспечение лучше всего закрывает скоропортящиеся и сезонные продукты, тогда как базовые товары чаще остаются покупными.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семья производит сама, а что чаще покупает
</a:t>
            </a:r>
            <a:endParaRPr lang="en-US" sz="2309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семейного рациона по материалам школьной биологии и практики приусадебного хозяйства.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Реалистичные выводы о возможностях семьи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автономия редка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обычных условиях почти невозможно вырастить все продукты питания самому: слишком различаются требования культур к теплу, воде, почве и срокам созревания.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сценарий — частичный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жизнеспособная модель — это собственные овощи, зелень, ягоды, яйца и заготовки при сохранении покупок тех продуктов, которые сложно производить на участке.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выигрывает в качестве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выращивание делает рацион разнообразнее, сезоннее и часто свежее. Оно также помогает лучше понимать, откуда берется еда и сколько труда стоит каждый продукт.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внешняя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сильное приусадебное хозяйство не отменяет роль рынка, транспорта, семян, кормов и энергии. Поэтому разумнее говорить не об изоляции, а о балансе.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биологически возможна не полная автономия, а разумный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способна выращивать значительную часть еды, если есть земля, вода, знания и время. Но сезонность, биологические ограничения и потери при хранении делают полную автономию редким исключением.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2026-06-01T22:04:52Z</dcterms:created>
  <dcterms:modified xsi:type="dcterms:W3CDTF">2026-06-01T22:04:52Z</dcterms:modified>
</cp:coreProperties>
</file>