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 теории вероятностей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событий делает вероятность понятной и удобной.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события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вероятности события — это удобный способ описывать случайные результаты и считать шансы.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событие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выделяет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выделяет те исходы, при которых условие задачи выполнено. Если опыт случайный, именно событие позволяет отделить нужные результаты от всех возможных.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пространства исходов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исходов включает весь набор допустимых результатов опыта. Событие всегда рассматривается внутри этого множества и описывает только подходящие случаи.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представление помогает переводить текст задачи на точный математический язык и дальше применять формулы без лишних недоразумений.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кубика событие «выпало чётное число» включает исходы 2, 4 и 6. Один формулировкой охвачены сразу несколько возможных результатов.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Достоверное и невозможное события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Событие, которое всегда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Достоверное событие происходит при любом исходе опыта. Оно совпадает со всем пространством исходов и в задачах соответствует вероятности, равной 1.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Событие, которое не 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Невозможное событие не происходит ни при каком исходе. Ему соответствует пустое множество, а его вероятность равна 0.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вероятности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случая задают границы для любых вероятностных вычислений и помогают быстро проверить, не допущена ли ошибка в решении.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выходит за пределы от 0 до 1, это сигнал пересмотреть смысл события и ход рассуждений.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Элементарные и составные события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Элементарное событие соответствует ровно одному исходу опыта. Например, в броске кубика это может быть конкретный результат, такой как 5.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исходов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событие объединяет несколько элементарных исходов, которые удовлетворяют одному условию. Так, на кубике «простое число» включает 2, 3 и 5.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ними важно при составлении таблиц, перечислении случаев и записи формул, потому что число входящих исходов меняет вероятность.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операции над событиями
</a:t>
            </a:r>
            <a:endParaRPr lang="en-US" sz="2153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событий записывают как A ∪ B. Оно означает, что произошло хотя бы одно из двух событий, а не обязательно оба сразу.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Ā означает, что событие A не произошло. На диаграммах Венна эту область обычно выделяют отдельно, чтобы визуально показать противоположный случай.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A ∩ B описывает ситуацию, когда выполнены оба события одновременно. Такой смысл особенно важен при работе с общими исходами.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на примере кубика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A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A — «выпало чётное число». Тогда подходят исходы 2, 4 и 6, потому что именно они удовлетворяют условию чётности.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B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B — «выпало число больше 3». Тогда подходят 4, 5 и 6, то есть только те результаты, которые превышают заданную границу.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 бы одно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A ∪ B даёт 2, 4, 5 и 6. В него входят все исходы, которые удовлетворяют хотя бы одному из условий.
</a:t>
            </a:r>
            <a:endParaRPr lang="en-US" sz="1122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противоположные исходы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A ∩ B равно 4 и 6, а дополнение Ā содержит 1, 3 и 5. Так операции переводят правило задачи в список конкретных исходов.
</a:t>
            </a:r>
            <a:endParaRPr lang="en-US" sz="10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события и сумма вероятностей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события не могут произойти одновременно. Если одно уже случилось, второе исключено по самому смыслу условия задачи.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событий пересечение пусто: A ∩ B = ∅. Это значит, что общих исходов у них нет вовсе.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вероятность объединения считается просто: P(A ∪ B) = P(A) + P(B). Вычитать пересечение не нужно, потому что его нет.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кубике события «выпало 1» и «выпало 6» несовместны: один бросок не может дать два разных результата одновременно.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Совместимые события и двойной счёт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общий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Совместимые события допускают общие исходы. Один и тот же результат может удовлетворять обоим условиям, поэтому такие события нужно учитывать особенно внимательно.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двойного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просто сложить вероятности, общий исход будет посчитан дважды. Это создаёт завышенный ответ и искажает смысл задачи.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исправить это, используют формулу P(A ∪ B) = P(A) + P(B) − P(A ∩ B). Из суммы вычитают пересечение один раз.
</a:t>
            </a:r>
            <a:endParaRPr lang="en-US" sz="1122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полезен, когда условия частично перекрываются и один результат относится сразу к двум событиям.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Совместимые и несовместимые: в чём разница
</a:t>
            </a:r>
            <a:endParaRPr lang="en-US" sz="205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754075"/>
            <a:ext cx="41094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общие исходы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Совместимые события могут произойти одновременно, поэтому у них есть общие исходы. На диаграмме Венна их области пересекаются, и это важно для правильного подсчёта вероятности объединения.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273800" y="2804601"/>
            <a:ext cx="41094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Несовместимые события не имеют общих исходов и не могут случиться вместе. Это не делает их независимыми или зависимыми автоматически: для каждого случая нужно проверять отдельный смысл и формулу.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независимость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считают независимыми, если наступление одного не изменяет вероятность другого. Это удобный критерий для опытов, где результаты формируются отдельно и не передают информацию друг о друге.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для независимых событий выполняется равенство P(A ∩ B) = P(A)P(B). Оно показывает, что вероятность совместного наступления равна произведению отдельных вероятностей.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 проста: если узнаёшь, что одно событие уже произошло, и оценка второго не меняется, значит, между ними нет зависимости. Такой подход особенно полезен в задачах на эксперименты и серии испытаний.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на примере монеты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273800" y="2252513"/>
            <a:ext cx="3146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отдельных броска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двух подбрасываниях монеты каждый опыт проходит одинаково, поэтому исход первого броска не влияет на второй. Это классический пример независимых событий в вероятности.
</a:t>
            </a:r>
            <a:endParaRPr lang="en-US" sz="1206" dirty="0"/>
          </a:p>
        </p:txBody>
      </p:sp>
      <p:sp>
        <p:nvSpPr>
          <p:cNvPr id="8" name="Text 3"/>
          <p:cNvSpPr txBox="1"/>
          <p:nvPr/>
        </p:nvSpPr>
        <p:spPr>
          <a:xfrm>
            <a:off x="3632025" y="2252513"/>
            <a:ext cx="3146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вероятности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получить два орла подряд равна ½ × ½ = ¼. Здесь произведение отражает независимость испытаний и позволяет быстро посчитать итоговый шанс.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простыми словами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нужна, когда уже известно, что одно событие произошло. Тогда рассматривают не весь набор исходов, а только те, которые согласуются с условием.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P(A|B) читается как вероятность события A при условии B. Она показывает, насколько вероятно A внутри ограниченного пространства исходов, где B уже считается выполненным.
</a:t>
            </a:r>
            <a:endParaRPr lang="en-US" sz="111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удобен, когда условие резко сужает выбор. Вместо полного перебора достаточно работать только с нужной частью исходов и не учитывать лишнее.
</a:t>
            </a:r>
            <a:endParaRPr lang="en-US" sz="11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в карточном примере
</a:t>
            </a:r>
            <a:endParaRPr lang="en-US" sz="205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колоде 36 карт после условия «карта красная» остаются только червы и бубны. Это значит, что исходное множество уже сокращено до 18 карт.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примера: сначала учитывается дополнительная информация, а затем считаются только подходящие варианты. Такой приём помогает избегать лишних вычислений и ошибок в знаменателе.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внутри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красных карт 9 червей. Поэтому вероятность того, что выбранная карта окажется червовой, равна 9/18, то есть ½. Условие напрямую задаёт знаменатель дроби.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дополнения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дополнения связывает событие и его противоположность: сумма их вероятностей равна 1. Поэтому вероятность дополнения удобно находить как 1 − P(A).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это особенно полезно, когда прямой подсчёт слишком длинный. Иногда проще найти шанс, что событие не произошло, а затем вычесть его из единицы.
</a:t>
            </a:r>
            <a:endParaRPr lang="en-US" sz="1180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 двух бросках монеты событие «хотя бы один орёл» легче получить через противоположное событие «ни одного орла». Такой подход сокращает вычисления и делает решение нагляднее.
</a:t>
            </a:r>
            <a:endParaRPr lang="en-US" sz="11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2061056"/>
            <a:ext cx="4389600" cy="83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выбора не красного шара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решается через противоположное событие: вместо подсчёта всех не красных шаров достаточно вычесть долю красных из единицы.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позволяет быстро получить ответ: P(не красный) = 1 − 3/10 = 7/10.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Условие: из 10 шаров 3 красных.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событий на кубике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кубика удобно сразу выписать оба события и их общее пересечение. Таблица показывает, какие исходы входят в каждое множество и где они совпадают.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содержит только общий исход 6, поэтому вероятность объединения нужно считать с учётом этого пересечения.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Условие: A — чётное, B — больше 4, для стандартного кубика.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двухшаговой задачи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вероятности одного успеха к вероятности события «хотя бы один успех» через дополнение и независимость.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задачах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операций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объединение и пересечение: вместо «хотя бы одно» записывают «оба», или наоборот. Полезно каждый раз переводить символы на обычный язык и проверять смысл условия.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830092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забывать вычитать пересечение при совместимых событиях. Если общие исходы посчитать дважды, итоговая вероятность получится завышенной и не совпадёт с реальностью.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563005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Ложное отождествление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не означает независимость. Два события могут происходить вместе, но всё равно влиять друг на друга, поэтому перед выбором формулы важно отдельно проверить смысл зависимости.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295919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Неиспользованное 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задачи проще решать через дополнение, но этот приём часто игнорируют. Если искать противоположное событие легче, то решение становится короче и надёжнее.
</a:t>
            </a:r>
            <a:endParaRPr lang="en-US" sz="1001" dirty="0"/>
          </a:p>
        </p:txBody>
      </p:sp>
      <p:sp>
        <p:nvSpPr>
          <p:cNvPr id="15" name="Text 6"/>
          <p:cNvSpPr txBox="1"/>
          <p:nvPr/>
        </p:nvSpPr>
        <p:spPr>
          <a:xfrm>
            <a:off x="273800" y="4028831"/>
            <a:ext cx="45300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условии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Условную вероятность нельзя считать как обычную, если пространство исходов уже сокращено. Сначала нужно учесть известное условие, а затем пересчитать вероятности внутри нового набора вариантов.
</a:t>
            </a:r>
            <a:endParaRPr lang="en-US" sz="10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стоит сохранить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задают язык всей теории вероятностей: они позволяют точно описывать условия, сравнивать исходы и выбирать верную формулу. Если понимать операции, независимость и условную вероятность, большинство школьных задач становится логичнее и прозрачнее.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2026-07-25T17:47:50Z</dcterms:created>
  <dcterms:modified xsi:type="dcterms:W3CDTF">2026-07-25T17:47:50Z</dcterms:modified>
</cp:coreProperties>
</file>