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кишечнополостные: простые тела, сложная жизнь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кишечнополостные: простые животные с необычной жизнью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кишечнополостные и где они обитают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 — древние морские животные с двухслойным телом и кишечной полостью. Они живут у берегов, на рифах, среди камней и в толще воды, а их виды известны уже по очень древним ископаемым находкам.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морских кишечнополостных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клеточных слоя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состоит из наружного и внутреннего слоя клеток. Между ними находится тонкая студенистая прослойка, которая помогает сохранять форму и делает тело более упругим.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ротовое отверстие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животных есть только одно отверстие, которое служит и ртом, и выходом для непереваренных остатков. Вокруг него обычно располагаются щупальца, помогающие захватывать добычу.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вокруг рта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работают как ловчие инструменты. Они окружают ротовое отверстие, быстро реагируют на прикосновение и помогают подносить пойманную добычу туда, где начинается переваривание пищи.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Мезоглея внутри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слоями клеток находится мезоглея — студенистое вещество. Оно не только поддерживает форму тела, но и делает его гибким, особенно у свободно плавающих форм.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жизненные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есть полип и медуза. Полип прикреплён к поверхности, а медуза свободно плавает в воде, поэтому один и тот же вид может выглядеть очень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 — главное оружие и защита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выстрел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Стрекательная клетка содержит капсулу с нитевидной нитью и ядом. При прикосновении нить выстреливает почти мгновенно, поэтому реакция животного получается очень быстрой.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 добычу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стрекательных клеток кишечнополостные ловят мелких животных. Жертва получает укол, теряет подвижность и уже не может легко уйти от щупалец.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врагов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нужны не только для охоты, но и для защиты. Они помогают отпугивать хищников и делают контакт с такими животными опасным для многих морских обитателей.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медуз укол вызывает сильную боль, покраснение и ожог кожи. У отдельных тропических видов яд особенно опасен, поэтому к ним нужно относиться очень осторожно.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морских кишечнополостных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четыре важные группы и помогает увидеть, что по численности и образу жизни они заметно различаются.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 гидроидные дают большое разнообразие форм, а медузы выделяются размерами и подвижностью, хотя видов у них меньше.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основным группам морских кишечнополостных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морские кишечнополостные питаются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 — хищники. Они улавливают движение воды и находят планктон, мелких рачков и личинок рыб с помощью щупалец, расположенных вокруг рта.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05939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Паралич жертвы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добыча касается щупалец, стрекательные клетки быстро выстреливают. Яд и нить парализуют жертву, после чего она уже не может активно сопротивляться.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972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и 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удерживают добычу и подводят её к ротовому отверстию. У многих видов этот процесс происходит очень быстро и почти незаметно для наблюдателя.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078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в кишечную полость пища переваривается ферментами. Затем питательные вещества всасываются клетками тела и используются для роста, движения и восстановления.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742097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кораллов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кораллов часть питательных веществ поступает благодаря микроскопическим водорослям, живущим в их тканях. Это делает их питание более разнообразным, чем у многих других кишечнополостных.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добычи от щупалец до переваривания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питания у кишечнополостных по данным школьного курса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и медуза: две формы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прикрепляется к камням, раковинам или подводным предметам. Такая форма удобна для жизни там, где течение приносит пищу прямо к щупальцам.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свободно плавает в воде и напоминает прозрачный зонтик. Она лучше расселяется по морям и может переноситься течениями на большие расстояния.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в цикле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полип чаще связан с бесполым размножением, а медуза — с половым. Эти этапы дополняют друг друга и помогают виду выживать.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чередования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форм делает жизнь кишечнополостных более гибкой. Одна стадия позволяет закрепиться на месте, а другая — расселиться и найти новые участки моря.
</a:t>
            </a:r>
            <a:endParaRPr lang="en-US" sz="12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морских кишечнополостных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медузы, коралловые полипы, актинии и гидроидные, при их общих признаках.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имеют стрекательные клетки и одно ротовое отверстие, но отличаются способом жизни: от прикреплённого до свободноплавающего.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группам морских кишечнополостных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 коралловые рифы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выделяют твёрдый известковый скелет. Каждый новый полип наращивает его, и со временем рядом с ним появляются другие особи.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рифа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скелетов становится очень много, они образуют коралловый риф. Так постепенно возникает сложная подводная структура, похожая на настоящий город.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рифах находят убежище рыбы, моллюски, ракообразные и многие другие организмы. Здесь есть пища, укрытия и места для размножения.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ослабляют силу волн и помогают защищать побережья от разрушения. Поэтому они важны не только для моря, но и для людей на суше.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коралловые рифы так важны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рифах находят укрытие и пищу тысячи видов рыб, моллюсков и ракообразных. Их значение выходит далеко за пределы одного моря.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особенно ценны как место жизни множества организмов, а значит, напрямую поддерживают разнообразие океана.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биологии; точные статистические значения не приводятся.
</a:t>
            </a:r>
            <a:endParaRPr lang="en-US" sz="5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82240"/>
            <a:ext cx="520200" cy="46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216" y="4141705"/>
            <a:ext cx="463838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Медузы: строение и движение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медузы состоит из студенистой массы, поэтому она выглядит почти невесомой и прозрачной. Такая форма помогает ей легко держаться в толще воды и быть малозаметной для добычи.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Пульсирующее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двигается рывками: она сокращает зонтик, выталкивает воду и продвигается вперёд. Это не очень быстро, но достаточно для плавания и смены глубины.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течениями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медузы не сопротивляются течению и просто дрейфуют вместе с водной массой. Так они могут встречаться на больших расстояниях и быстро заселять новые участки моря.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виды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медуз есть способность светиться в темноте. Это связано с особыми веществами в тканях и делает их заметными в глубокой воде или ночью.
</a:t>
            </a:r>
            <a:endParaRPr lang="en-US" sz="12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 — прикреплённые хищники моря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 цветы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 напоминают яркие морские цветы, но на самом деле это хищные животные. Их мягкое тело красиво раскрывается в воде, а щупальца помогают ловить добычу.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актинии прикрепляются к камням, раковинам, кораллам и другим твёрдым поверхностям. Они могут долго оставаться на одном месте, ожидая, когда мимо проплывёт добыча.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Ловля щупальцами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актиний вооружены стрекательными клетками. Когда мелкое животное касается их, оно быстро обездвиживается, после чего добыча отправляется в ротовое отверстие.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рыбами-клоунами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рыбы-клоуны, живут среди щупалец актиний и получают защиту. В ответ они помогают хозяину, приносят остатки пищи и очищают его тело.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жизнь морских кишечнополостных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особенно чувствительны к изменениям среды, потому что зависят от стабильных условий воды и симбиотических водорослей в тканях полипа.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для рифов создают перегрев, загрязнение и изменения химического состава воды.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 и природоохранных обзоров; без точных числовых измерений.
</a:t>
            </a:r>
            <a:endParaRPr lang="en-US" sz="5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бесполое и половое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бесполом размножении на теле взрослой особи появляется маленький вырост. Он растёт, отделяется или остаётся связанным с родителем, образуя новую особь или колонию.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образуются мужские и женские половые клетки. После их слияния возникает новая клетка, из которой развивается следующий этап жизненного цикла.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планула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после оплодотворения появляется подвижная личинка планула. Она некоторое время свободно плавает в воде, а затем ищет подходящее место для прикрепления.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планула прикрепляется к твёрдой поверхности, она превращается в полип. Из него может вырасти колония или сформироваться новая стадия, связанная с медузой.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кишечнополостных с личинкой планулой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по материалам школьного курса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141689"/>
            <a:ext cx="5170500" cy="2113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кишечнополостные: опасные и полезные стороны для 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морские кишечнополостные могут быть опасны и чем полезны для 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может причинять вред при контакте, но её значение для экосистем, науки и экономики очень велико.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природоохранных обзоров
</a:t>
            </a:r>
            <a:endParaRPr lang="en-US" sz="5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и охраняют морских кишечнополостных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 за животными прямо в море, снимают их на фото и видео и отмечают поведение разных видов. Это помогает узнавать, где они живут и как меняются их популяции.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воды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воды показывает, хватает ли кислорода, как меняется солёность и нет ли опасного загрязнения. Особенно важно следить за условиями на рифах, где живут чувствительные кораллы.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рифов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видов создают заповедные морские территории и ограничивают разрушение донных экосистем. Бережное отношение к кораллам помогает сохранить места обитания множества животных.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 стабильная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 другие чувствительные кишечнополостные плохо переносят тёплую, грязную или слишком изменчивую воду. Поэтому уменьшение загрязнения и защита климата очень важны для их выживания.
</a:t>
            </a:r>
            <a:endParaRPr lang="en-US" sz="13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900" y="2882903"/>
            <a:ext cx="1994700" cy="19908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731" y="2869624"/>
            <a:ext cx="1994700" cy="1990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6749" y="2869629"/>
            <a:ext cx="1994700" cy="19908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1775" y="2869629"/>
            <a:ext cx="1994700" cy="19908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морских кишечнополостных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7475" y="1856319"/>
            <a:ext cx="19929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Медуза, которую видно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открытой воде медуза выглядит как прозрачный зонтик, который медленно пульсирует в толще моря. Её тело почти невесомое, но щупальца помогают быстро схватить добычу. Иногда такие животные светятся в темноте и создают удивительное зрелище.
</a:t>
            </a:r>
            <a:endParaRPr lang="en-US" sz="826" dirty="0"/>
          </a:p>
        </p:txBody>
      </p:sp>
      <p:sp>
        <p:nvSpPr>
          <p:cNvPr id="12" name="Text 3"/>
          <p:cNvSpPr txBox="1"/>
          <p:nvPr/>
        </p:nvSpPr>
        <p:spPr>
          <a:xfrm>
            <a:off x="2472559" y="1856299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охотится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Актиния внешне напоминает морской цветок, но в её щупальцах скрыта опасность для мелкой добычи. Она неподвижно ждёт на камне или раковине, а потом мгновенно хватает проплывающего рядом рачка или личинку.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4677577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строитель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очень малы, но вместе они способны строить огромные рифы. Из их известковых скелетов со временем возникает подводный мир, где прячутся рыбы, моллюски и ракообразные. Поэтому рифы часто называют морскими городами.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6882602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на дне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нередко живут не поодиночке, а целыми колониями. На первый взгляд это выглядит как один организм, но на самом деле каждый маленький полип выполняет свою роль и помогает всей колонии расти и выживать.
</a:t>
            </a:r>
            <a:endParaRPr lang="en-US" sz="9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кишечнополостные: простые по строению, удивительные по 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устроены просто, но их роль в море огромна: они ловят добычу, образуют рифы, размножаются разными способами и помогают сохранять богатство океанической жизни.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2026-05-31T20:44:07Z</dcterms:created>
  <dcterms:modified xsi:type="dcterms:W3CDTF">2026-05-31T20:44:07Z</dcterms:modified>
</cp:coreProperties>
</file>