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производительность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Считаем, кто и как быстро выполняет работу.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встречается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легко увидеть в школе и дома: кто быстрее уберёт класс, распечатает листы, прочитает страницы или разложит тетради.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величины в задаче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— это то, что нужно сделать: прочитать страницы, собрать детали, раскрасить рисунки, разложить тетради или наполнить ведра.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показывает, сколько длится работа: минуты, часы или дни. Без него нельзя понять, за какой срок выполнено задание.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Производительность отвечает на вопрос: сколько работы делается за 1 единицу времени. Чем она больше, тем быстрее справляются с делом.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для решения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работа и время, можно найти производительность: нужно разделить объём работы на затраченное время.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производительность и время, находят работу: производительность умножают на время. Так узнают, сколько всего сделано.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работа и производительность, можно найти время: объём работы делят на скорость выполнения. Эти три формулы помогают почти всегда.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быстрее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число в единицу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ученик делает 12 открыток за час, а другой 8, быстрее работает первый. У него производительность больше, значит, за то же время он успевает больше.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одинаковое задание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удобно и на картинках, и в жизни. Двое детей могут делать одно и то же дело, но один закончит раньше — и это сразу видно по числу готовых работ.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должны совпадать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сравнивать минуты с часами без перевода. Сначала нужно выбрать одну единицу времени, иначе ответ получится путаным, как носки после стирки.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задача решается в часах, то и всё время лучше перевести в часы. Если удобнее минуты, тогда считаем в минутах до самого конца.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единицы делают решение понятным и аккуратным. Тогда легко проверить, не спряталась ли ошибка в вычислениях.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задачу на производительность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путь от условия к ответу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 в день — такова производительность ученика, если он прочитал 24 страницы за 3 дня.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условию задачи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исполнитель помогает увидеть связь между работой и временем: чем меньше дней, тем больше страниц в день получается.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с двумя исполнителями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двое работают вместе, их результаты складываются. Если один делает 3 детали в час, а другой 5, вместе они справляются с 8 деталями в час.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удобно, когда нужно понять, почему команда работает быстрее одного человека. Общая скорость показывает, сколько дела выполняется за тот же промежуток времени.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задачах важно сначала найти скорость каждого работника отдельно, а потом уже сложить полученные значения. Так ответ получается точным и понятным.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время совместной работы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производительность каждого участника. Затем складывают эти значения и получают общую скорость команды, как будто силы соединяются в один быстрый поток.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весь объём работы делят на общую производительность. Так узнают, сколько часов, минут или дней потребуется на всё задание.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вместе за час делают 8 игрушек, а нужно 40, то время находят делением: 40 делят на 8. Получается 5 часов.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задача: найти объём работы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Если известны производительность и время, можно узнать, сколько всего сделано. Для этого умножают количество работы за единицу времени на число единиц времени.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Например, при скорости 3 коробки в час и работе 6 часов получаем 18 коробок. Такая проверка показывает, что формула работает и в обратную сторону.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2097743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1245" y="2130615"/>
            <a:ext cx="342803" cy="274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795" y="2115380"/>
            <a:ext cx="342803" cy="30471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 условием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должен соответствовать тому, что спрашивали в задаче. Если речь шла о нескольких тетрадях, а получилось слишком большое число, стоит ещё раз пересчитать решение.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здравый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одинаковой производительности большее время даёт больше работы. Если получилось наоборот, значит, где-то перепутали действия или неправильно выбрали формулу.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 ошибку в вычислениях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маленький или слишком большой результат часто появляется из-за невнимательного счёта. Полезно ещё раз проверить числа, единицы измерения и запись ответа.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в задаче на производительность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помогает не перепутать данные, формулы и ответ.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Иногда путают производительность со временем и берут не ту величину. Тогда задача решается неверно, хотя числа в условии вроде бы знакомые.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Ещё одна ошибка — складывать время вместо производительности. В задачах про совместную работу складывают именно то, сколько каждый делает за один час или день.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Часто забывают перевести минуты в часы или часы в минуты. Из-за этого ответ получается красивым только на вид, но не подходит к условию.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Нельзя писать число без единиц измерения. Нужно обязательно указывать: в час, в день, за минуту или другое подходящее слово.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Принтер работает почти без усталости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Принтер печатает страницы одну за другой, и по ним удобно считать производительность. Если он успевает больше страниц за час, значит работает быстрее. На картинке хорошо смотрятся листы бумаги, часы и аккуратная стопка готовых страниц.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набирает текст по строкам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печатает текст на клавиатуре, можно считать строки, слова или страницы. Такие задачи помогают понять, как сравнивать скорость работы. Для иллюстрации подойдут ноутбук, распечатанные листы и маленькие часы рядом.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про печать и набор текста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считаем по отдельности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Определяем, сколько страниц, деталей или рисунков делает каждый участник за одинаковое время. Это помогает честно сравнить их скорость.
</a:t>
            </a:r>
            <a:endParaRPr lang="en-US" sz="1069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сравниваем 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одного получается больше за тот же промежуток, он работает быстрее. Так сразу видно, какой способ экономит время.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удобный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большого объёма работы обычно выбирают более быструю производительность. Главное — сравнивать только одинаковые единицы измерения.
</a:t>
            </a:r>
            <a:endParaRPr lang="en-US" sz="1097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способов работы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работают вместе и по отдельности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скорость каждого участника, затем учитывают общее и оставшееся время работы.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9937" y="2105694"/>
            <a:ext cx="517045" cy="4136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60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610" y="2082714"/>
            <a:ext cx="517045" cy="4595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9278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«Вместе»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часто означает совместную работу. В этом случае производительности складывают, потому что каждый участник делает свою часть дела.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 час», «за день»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подсказывают, что нужно найти производительность. Обычно спрашивают, сколько работы выполняется за одну единицу времени, чтобы потом сравнить результаты.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«Быстрее», «медленнее»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сравнить производительность двух исполнителей. Больше число показывает более быструю работу, если единицы измерения у них одинаковые.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«Осталось», «выполнили»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говорят о частях работы. Сначала считают уже сделанное, потом находят, сколько ещё нужно выполнить до конца задания.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 условии задачи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607" y="1965637"/>
            <a:ext cx="234932" cy="268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74130" y="1965637"/>
            <a:ext cx="234932" cy="268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5871" y="1965637"/>
            <a:ext cx="268494" cy="268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3282" y="1991597"/>
            <a:ext cx="270716" cy="21657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914" y="1965637"/>
            <a:ext cx="268494" cy="268494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легко представить: страницы можно листать, считать и сравнивать. Это помогает увидеть, сколько работы делается за день, час или минуту.
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и коробки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удобно считать одинаковые предметы по штукам. Ребёнку проще понять, как складывается работа, если каждый ящик или корзина заполнены одинаково.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и раскраски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нарисовать или раскрасить много картинок, сразу видно, кто успевает больше. Такой сюжет особенно понятен, потому что действия знакомы каждому школьнику.
</a:t>
            </a:r>
            <a:endParaRPr lang="en-US" sz="1086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 коробки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Раскладывание игрушек по коробкам хорошо подходит для задач на время и производительность. Можно легко представить, сколько коробок успеют заполнить за час.
</a:t>
            </a:r>
            <a:endParaRPr lang="en-US" sz="1063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 уборка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окон или уборка класса показывает, как делится одна большая работа на одинаковые части. Это помогает тренировать внимательность и аккуратный счёт.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сюжеты для тренировки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производительность — это просто и полезно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формулы, следить за единицами и проверять ответ, такие задачи решаются спокойно и без лишней паники. А ещё они учат считать быстро и аккуратно.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2026-05-24T10:21:24Z</dcterms:created>
  <dcterms:modified xsi:type="dcterms:W3CDTF">2026-05-24T10:21:24Z</dcterms:modified>
</cp:coreProperties>
</file>