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курса по бионике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 изучает природные принципы для инновационных инженерных решений и устойчивого развития.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эволюция бионики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«бионика» появился в 1958 году. Его введение связано с изучением природных механизмов для совершенствования техники и развития авиации, робототехники и инженерии, что стимулировало поиски эффективных технических решений.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и многогранность бионики как науки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 объединяет знания биологии, физики, информатики и инженерии для создания новых технологий, исходя из природных принципов и структур.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живых организмов позволяет выявлять эволюционно выработанные решения, оптимальные для конкретных задач производительности и устойчивости.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Функциональное преимущество природных систем основано на миллионах лет эволюции, что делает их идеальным образцом для технических инноваций.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задачи бионики как учебной дисциплины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 структур и функций с целью выявления эффективных принципов для использования в инженерных и технологических разработках.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 адаптация биологических идей с учётом технологических ограничений и требований к функциональности.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междисциплинарным методам анализа и проектирования, способствующих инновациям и устойчивому развитию.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научных моделей и прототипов, основанных на природных образцах, для улучшения характеристик технических 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и проектирования в бионике
</a:t>
            </a:r>
            <a:endParaRPr lang="en-US" sz="264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Биомиметическое моделирование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трёхмерных моделей природных объектов позволяет детально изучать их структуру и функции для инженерных применений.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1912788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Морфофункциональный анализ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взаимосвязи формы и функции биологических объектов помогает выявлять ключевые принципы работы систем.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588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эксперименты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опытов с имитациями природных процессов служит для проверки гипотез и оценки эффективности решений.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879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программ позволяет прогнозировать поведение систем и оптимизировать конструкции на основе биологических данных.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28925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прототипов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Пробные испытания реальных макетов подтверждают работоспособность и пригодность биомиметических решений в практике.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вдохновения в бионике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 году Жорж де Местраль создал липучку, вдохновленную семенами репейника, цепляющимися за одежду. Этот простой природный механизм стал основой инновационного крепежного материала.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Липучка Velcro – идея из природы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Сверхскоростной поезд Shinkansen получил конфигурацию носа по образцу клюва зимородка, что значительно снизило шум и улучшило аэродинамику при движении на высоких скоростях.
</a:t>
            </a:r>
            <a:endParaRPr lang="en-US" sz="86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носа поскаженного звука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 Speedo разработала костюм по структуре кожи акулы, что позволило спортсменам улучшить скольжение в воде и повысить скорость на 4% благодаря снижению сопротивления.
</a:t>
            </a:r>
            <a:endParaRPr lang="en-US" sz="867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Плавательный костюм Fastskin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фотосинтетические панели, имитирующие преобразование солнечного света в химическую энергию, что открывает перспективы устойчивой генерации биотоплива.
</a:t>
            </a:r>
            <a:endParaRPr lang="en-US" sz="669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фотосинтез – энергия природы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движение дельфина стали прототипом для создания ласт и водомётных двигателей, повысив эффективность судов на 20–30% за счёт оптимизации гидродинамических характеристик.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Водомётные двигатели и дельфин
</a:t>
            </a:r>
            <a:endParaRPr lang="en-US" sz="1104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конструкции, повторяющие природные формы морских животных, позволяют существенно уменьшить сопротивление при движении в воде, улучшая скорость и экономию энергии.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Минимизация водного сопротивления
</a:t>
            </a:r>
            <a:endParaRPr lang="en-US" sz="100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процессы: фотосинтез и гидродинамика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Fraunhofer Society, 2021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бионических и природных материалов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соответствия между искусственными материалами и природными прототипами, отражая улучшение их свойств благодаря бионическому подходу.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 усиливает прочность, долговечность и устойчивость материалов, используя эволюционно проверенные структуры природы.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технологии в гидро- и аэродинамике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ламинарного потока, выявленный у акул, используется при проектировании турбин и мостов, способствуя повышению эффективности и долговечности инженерных сооружений.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плавников рыб и форма крыльев птиц применяются для оптимизации обводов судов и самолётов, улучшая обтекание и снижая сопротивление воздуха и 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 в робототехнике: инновационные примеры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Разработанный по подобию четырёхногих животных, Spot демонстрирует уникальную подвижность и устойчивость, позволяя решать задачи в сложных и опасных условиях.
</a:t>
            </a:r>
            <a:endParaRPr lang="en-US" sz="852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Spot от Boston Dynamics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Имитируя гибкость осьминога, эти роботы способны перемещаться в узких пространствах и адаптироваться к сложной среде, расширяя возможности робототехники.
</a:t>
            </a:r>
            <a:endParaRPr lang="en-US" sz="89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роботы-осьминоги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Роботы-пчёлы помогают в опылении сельхозкультур, а рыбы-модели используются для мониторинга морских экосистем, сочетая природное вдохновение с технологическим прогрессом.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Роботы-пчёлы и биомиметические рыбы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достижения благодаря бионике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бионические протезы оснащаются сенсорами и электродвигателями, что позволяет им воспроизводить сложные движения и обеспечивать высокую точность управления, приближаясь к функциям человеческой руки.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Кохлеарные импланты, созданные по образу внутреннего уха млекопитающих, восстанавливают слух, а бионические ткани и органоиды применяются в лабораторных исследованиях лекарств, повышая безопасность клинических испытаний.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текстильных материалов базируется на микроструктуре листьев лотоса, обеспечивающей самоочищение и устойчивость к влаге. Эти ткани находят применение в спортивной одежде и уличной экипировке, улучшая комфорт и долговечность.
</a:t>
            </a:r>
            <a:endParaRPr lang="en-US" sz="613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с эффектом лотоса для водоотталкивающих свойств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создали искусственный шелк, повторяющий структуру паутины, отличающийся высокой прочностью и гибкостью. Материал применяется в производстве медицинских швов и защитной экипировки, сочетая прочность и лёгкость.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Сверхпрочный искусственный шелк по образцу паутины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новых покрытий лежит микро- и наноструктура лапок геккона, обеспечивающая сильное, но легко снимаемое сцепление. Это открывает возможности для многоразовых креплений и инновационных средств фиксации в быту и медицине.
</a:t>
            </a:r>
            <a:endParaRPr lang="en-US" sz="613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Липкие покрытия, вдохновлённые лапками геккона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бионики в текстильной индустрии и материалах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7725" y="1574710"/>
            <a:ext cx="4411500" cy="32052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 в архитектуре и строительстве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45" y="1724875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 проектировании зданий архитекторы используют структуру раковин моллюсков для повышения устойчивости к землетрясениям, что подтверждают примеры Эль-Филармоники в Гамбурге и центра Эдем в Великобритании.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2575" y="3435000"/>
            <a:ext cx="3214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Вентиляционные системы, основанные на принципах термитников, реализованы в офисном здании EastGate в Зимбабве, а фасады с самоочищающимися поверхностями сокращают затраты на уборку и обслуживание.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бионических идей на транспорт и аэродинамику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Высокоскоростной поезд Shinkansen имеет нос, повторяющий клюв зимородка. Такая форма снижает аэродинамическое сопротивление и уровень шума, что улучшает скорость и комфорт пассажиров.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носовой части поезда Shinkansen как пример бионики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Корпуса автомобилей разрабатываются с учётом очертаний тел рыб и птиц для повышения топливной эффективности и безопасности. Это снижает расход топлива и улучшает управляемость на дорогах.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Mercedes-Benz и BMW с бионическими корпусами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технологии в авиации и микромеханике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Микророботы, повторяющие движения насекомых и муравьёв, способны проникать в малодоступные пространства, а дроны-пчёлы применяются для мониторинга сельскохозяйственных посевов, расширяя возможности наблюдения.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Роботы-змеи, созданные по принципам мускулатуры и гибкости змей, используются для обследования завалов и трубопроводов. Бионические элементы также повышают эффективность микромеханических устройств.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нейросети повторяют многослойную структуру и синаптические связи мозга, что позволяет им успешно обучаться и решать сложные задачи в распознавании образов и обработке информации.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Нейронные сети, вдохновлённые архитектурой мозга
</a:t>
            </a:r>
            <a:endParaRPr lang="en-US" sz="948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искусственного зрения моделируют работу сетчатки и коры мозга, обеспечивая роботом высокоточное восприятие и анализ визуальной информации в реальном времени.
</a:t>
            </a:r>
            <a:endParaRPr lang="en-US" sz="646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Искусственное зрение на основе биологических процессов
</a:t>
            </a:r>
            <a:endParaRPr lang="en-US" sz="94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используют сенсомоторные петли, аналогичные живым организмам, что позволяет им адаптироваться к изменяющейся среде и функционировать автономно, повышая надёжность и гибкость действий.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системы управления роботами
</a:t>
            </a:r>
            <a:endParaRPr lang="en-US" sz="948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бионики и искусственного интеллекта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Междисциплинарная природа бионики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Бионические разработки рождаются в коллаборации биологов, инженеров, физиков и программистов, объединяя знания для создания инновационных технологий и решения сложных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университеты, такие как MIT и Технический университет Мюнхена, активно поддерживают бионические лаборатории. Ежегодно регистрируется свыше 300 патентов на бионические изобретения по всему миру.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значимость бионики и устойчивое развитие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биоразлагаемых полимеров и композитов сокращает загрязнение и способствует устойчивому производству. Эти материалы разлагаются естественным образом, уменьшая нагрузку на окружающую среду.
</a:t>
            </a:r>
            <a:endParaRPr lang="en-US" sz="81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Биоразлагаемые материалы в бионических технологиях
</a:t>
            </a:r>
            <a:endParaRPr lang="en-US" sz="1131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Разработаны мусоросжигательные печи с покрытиями, имитирующими ферменты. Это увеличивает эффективность сжигания и снижает токсичность выбросов, улучшая экологический баланс.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покрытия для переработки отходов
</a:t>
            </a:r>
            <a:endParaRPr lang="en-US" sz="1242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структура крыльев и плавников внедряются в архитектуру и инженерию для снижения энергозатрат и сокращения выбросов углерода, способствуя достижению экологической устойчивости.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Энергоэффективные конструкции по образцу птиц и рыб
</a:t>
            </a:r>
            <a:endParaRPr lang="en-US" sz="9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бионики: основные направления и вызовы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860225" y="3150002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Важной задачей является формирование этических стандартов и обеспечение безопасности применения бионических технологий, особенно при освоении космоса и взаимодействии с живыми системами.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0225" y="1655025"/>
            <a:ext cx="3810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Среди перспективных направлений — разработка искусственных органов и программируемых материалов с возможностью самовосстановления, расширяющих возможности медицины и техники.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Бионика: синтез природы и технологий — выводы и перспективы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Бионика открывает новые пути решения научных и практических задач, объединяя биологию и инженерное дело. Её развитие способствует инновациям, экологизации и формированию ответственной техники будущего.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2026-05-10T05:09:43Z</dcterms:created>
  <dcterms:modified xsi:type="dcterms:W3CDTF">2026-05-10T05:09:43Z</dcterms:modified>
</cp:coreProperties>
</file>