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знакомая фигура в школе и вокруг нас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призмой и научимся узнавать её в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призма в обычных предметах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часто маскируется под коробку, пенал, кирпич или кристалл. Её легко узнать по двум одинаковым основаниям — почти как по двум одинаковым крышкам у аккуратной коробочки.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— это объёмная фигура, у которой есть два равных многоугольника-основания. Они находятся в параллельных плоскостях и не пересекаются.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призма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основаниями расположены боковые грани. Они соединяют соответствующие вершины верхнего и нижнего основания и образуют боковую поверхность фигуры.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есть рёбра, вершины и высота. Эти части помогают точно описать фигуру и без ошибки узнать её на рисунке.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и боковые части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призмы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всегда два основания, и они одинаковы по форме и размеру. Именно по ним фигура узнаётся быстрее всего, как по двум одинаковым следам.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и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соединяют основания по всей длине. Высота показывает расстояние между основаниями. На рисунке полезно подписать эти части, чтобы не перепутать их местами.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577" y="2198996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6577" y="2556666"/>
            <a:ext cx="322200" cy="2577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призма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853050" y="2191350"/>
            <a:ext cx="3290700" cy="15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призма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стоит ровно, будто ей удобно и спокойно. Её боковые рёбра перпендикулярны основаниям, поэтому фигура выглядит аккуратной и устойчивой.
</a:t>
            </a:r>
            <a:endParaRPr lang="en-US" sz="1445" dirty="0"/>
          </a:p>
        </p:txBody>
      </p:sp>
      <p:sp>
        <p:nvSpPr>
          <p:cNvPr id="11" name="Text 3"/>
          <p:cNvSpPr txBox="1"/>
          <p:nvPr/>
        </p:nvSpPr>
        <p:spPr>
          <a:xfrm>
            <a:off x="5044050" y="2516800"/>
            <a:ext cx="3290700" cy="15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призма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как будто слегка сдвинута в сторону. Основания остаются одинаковыми, но боковые рёбра идут наклонно, поэтому фигура кажется «шагнувшей».
</a:t>
            </a:r>
            <a:endParaRPr lang="en-US" sz="144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2035" y="2209826"/>
            <a:ext cx="180188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128" y="2879603"/>
            <a:ext cx="252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76128" y="3549378"/>
            <a:ext cx="252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призмы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— треугольник, получается треугольная призма. Её удобно представить как фигуру с двумя треугольными «крышками» и тремя боковыми гранями.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Четырёхугольная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имеет четыре стороны, призма называется четырёхугольной. У неё два четырёхугольных основания, а название сразу подсказывает форму основания.
</a:t>
            </a:r>
            <a:endParaRPr lang="en-US" sz="852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Пятиугольная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пятиугольной призмы основания — пятиугольники. Такие призмы встречаются реже в начальной школе, но правило названия остаётся тем же.
</a:t>
            </a:r>
            <a:endParaRPr lang="en-US" sz="923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призмы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также шестиугольные и более сложные призмы. В 4 классе чаще всего изучают самые простые примеры, чтобы легко научиться их узнавать.
</a:t>
            </a:r>
            <a:endParaRPr lang="en-US" sz="9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призма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Фигура, похожая на палатку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Треугольную призму легко представить как аккуратную палатку или крышу домика. У неё два треугольных основания, а боковые грани соединяют их по всей длине, как стенки, которые держат форму.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части без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этой призмы 5 граней, 9 рёбер и 6 вершин. Если смотреть на рисунок внимательно, можно почти «потрогать взглядом» каждую вершину и пересчитать все рёбра по порядку, не сбиваясь.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83175"/>
            <a:ext cx="322200" cy="2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875" y="3120774"/>
            <a:ext cx="295050" cy="337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призма отличается от пирамиды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два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есть два одинаковых основания, а у пирамиды — только одно. Поэтому призма выглядит более «ровной» и вытянутой, а не заострённой сверху.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пирамиды есть вершина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пирамиды все боковые грани сходятся в одну верхнюю точку. У призмы такого острого вершечного конца нет, потому что её боковые грани соединяют основания.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устроены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пирамиды боковые грани — треугольники. У призмы боковые грани идут вдоль фигуры и соединяют соответствующие вершины оснований по всей длине.
</a:t>
            </a:r>
            <a:endParaRPr lang="en-US" sz="10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2n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 имеет призма, если у её основания n сторон.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призмы и формулы для числа её элементов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быстро проверять рисунок и не сбиваться при счёте частей фигуры.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призму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 помогает отличить призму от других объёмных фигур на рисунке.
</a:t>
            </a:r>
            <a:endParaRPr lang="en-US" sz="9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призмы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смотрим на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кажется объёмной, но её можно мысленно «разобрать» на плоские части. Так становится видно, из каких граней она состоит и как они связаны между собой.
</a:t>
            </a:r>
            <a:endParaRPr lang="en-US" sz="951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разворачиваем боковые грани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можно расправить в одну полоску. Они выстраиваются рядом, как аккуратные страницы книжки, только без шороха.
</a:t>
            </a:r>
            <a:endParaRPr lang="en-US" sz="958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Потом добавляем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полосе прикрепляют два одинаковых основания. Получается развёртка — плоский чертёж, который помогает понять строение призмы и собрать её обратно.
</a:t>
            </a:r>
            <a:endParaRPr lang="en-US" sz="9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в жизни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 призмы легко заметить вокруг нас: у коробок, пеналов, кирпичей и книг. Такие предметы удобно ставить, складывать и хранить, потому что их поверхности ровные и понятные.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тоже встречаются похожие формы: некоторые кристаллы выглядят как призмы. Поэтому эта фигура полезна не только на уроке математики, но и в мире вокруг нас.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призмы — это сумма площадей всех её граней. Сначала нужно найти площади оснований и понять, сколько боковых граней у фигуры.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прямой призмы площадь поверхности удобно записывать формулой Sполн = 2Sосн + Sбок. Два основания считаются отдельно, потому что их ровно два.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зависит от периметра основания и высоты призмы. Чем больше основание или выше фигура, тем больше площадь боковых граней.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призмы правильные измерения, можно быстро проверить ответ. Для этого важно не забыть про единицы: квадратные сантиметры подходят для площади.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призмы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любой призмы используют формулу V = Sосн × h. Нужно знать площадь основания и высоту, а потом просто перемножить эти величины.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места занимает призма внутри. Это как «вместительность» фигуры: чем она больше, тем больше пространства внутри неё помещается.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высота увеличивается, а основание остаётся тем же, объём тоже становится больше. Это легко представить: высокая коробка вмещает больше, чем низкая.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аккуратно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измеряют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берут линейку и измеряют сторону основания, высоту или боковое ребро. Все величины записывают в сантиметрах или миллиметрах, чтобы ответ был точным и 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запутаться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полезно выделять разные части разными цветами. Тогда сразу видно, где основание, где высота и где боковое ребро, и глаза не бегают в разные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высоту и боковое ребро. Но высота — это расстояние между основаниями, а боковое ребро соединяет соответствующие вершины.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думают, что у призмы все грани одинаковые. На самом деле одинаковы только два основания, а боковые грани могут отличаться по форме.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забывать, что основания лежат в параллельных плоскостях. Если они не параллельны, фигура уже не подходит под описание призмы.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каждый раз проверять рисунок и сравнивать стороны, вершины и рёбра. Тогда призма не сможет «запутать» даже очень внимательного ученика.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призмы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решать простые задачи о призме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не пропустить важные данные и быстрее найти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55825"/>
            <a:ext cx="264300" cy="26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52033"/>
            <a:ext cx="264300" cy="21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595378"/>
            <a:ext cx="264300" cy="26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призмах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минералах природные грани вырастают так, что форма становится похожей на призму. Это делает кристаллы особенно красивыми и заметными.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Призмообразные здания выглядят строго и аккуратно. Ровные линии и понятные грани помогают создавать современный и устойчивый внешний вид.
</a:t>
            </a:r>
            <a:endParaRPr lang="en-US" sz="910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Призму легко узнать по двум одинаковым основаниям и боковым граням между ними. Именно поэтому она так удобна для первых задач по пространственной геометрии.
</a:t>
            </a:r>
            <a:endParaRPr lang="en-US" sz="8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о призме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всегда два равных основания, а между ними расположены боковые грани. Основания лежат в параллельных плоскостях, поэтому фигура выглядит устойчивой и «собранной».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граней, рёбер и вершин зависит от формы основания. Если помнить этот закон и внимательно смотреть на рисунок, призму легко узнать и не перепутать с другой фигурой.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помогает сделать первые шаги в геометрии уверенно и без страха. Её части, виды, развёртка, площадь поверхности и объём связаны между собой понятно и интересно.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фигура, которую легко понять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2026-05-24T10:25:47Z</dcterms:created>
  <dcterms:modified xsi:type="dcterms:W3CDTF">2026-05-24T10:25:47Z</dcterms:modified>
</cp:coreProperties>
</file>