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2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семейного права в Российской Федерации
</a:t>
            </a:r>
            <a:pPr algn="l" indent="0" marL="0">
              <a:lnSpc>
                <a:spcPct val="90000"/>
              </a:lnSpc>
              <a:buNone/>
            </a:pPr>
            <a:r>
              <a:rPr lang="en-US" sz="19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закон защищает семью, родителей и детей?
</a:t>
            </a:r>
            <a:endParaRPr lang="en-US" sz="4223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семья имеет правовое значение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важна не только для людей, но и для государства. Закон помогает сохранять порядок в семейных отношениях, защищает детей и взрослых, а в спорных ситуациях даёт понятные правила решения.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семейное право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право регулирует личные и имущественные отношения между близкими людьми: супругами, родителями, детьми и другими членами семьи.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определяет порядок заключения и прекращения брака, усыновления, выплаты алиментов, а также установления опеки и попечительства.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отрасли особенно важны интересы ребёнка, равенство членов семьи и уважение к частной семейной жизни без произвольного вмешательства.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480550"/>
            <a:ext cx="220800" cy="2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семейного права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нормы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учитывает международные документы о правах ребёнка, включая Конвенцию о правах ребёнка, чтобы лучше защищать детей.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ЗАГС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ЗАГС регистрирует брак, расторжение брака и другие важные акты гражданского состояния, связанные с семьёй.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 законы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 и другие федеральные законы дополняют семейные нормы и помогают защищать права граждан в спорных ситуациях.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кодекс РФ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документ, который содержит основные правила о браке, правах родителей и детей, алиментах, усыновлении, опеке и попечительстве.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семейного права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принципы связаны между собой, но защита интересов ребёнка особенно важна, потому что именно она направляет решения суда и органов опеки.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имеет приоритет ребёнка: остальные принципы поддерживают его защиту и благополучие.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кодекс Российской Федерации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 условия его заключения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брак считается действительным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обязательны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брак возникает только после государственной регистрации в органах ЗАГС. Церковный обряд сам по себе юридических последствий не создаёт.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заключения брака нужны добровольное согласие, достижение брачного возраста, отсутствие другого брака и близкого родства. По общему правилу возраст — 18 лет.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 прекращается брак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правовых последствий по семейному законодательству РФ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25085"/>
            <a:ext cx="267600" cy="214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525085"/>
            <a:ext cx="267600" cy="2140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супругов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забота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Супруги должны уважать друг друга, помогать друг другу и вместе заботиться о детях. Эти обязанности поддерживают доверие и спокойствие в семье.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Имущество супругов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всё нажитое в браке считается совместной собственностью. Иной режим возможен, если супруги заранее заключили брачный договор.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в браке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вступлении в брак каждый супруг может выбрать общую фамилию, сохранить добрачную или присоединить фамилию другого супруга в установленном порядке.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 семье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Супруги имеют равные права и сами решают вопросы совместной жизни. Ни один из них не обладает более высоким положением только из-за пола или роли в семье.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67761"/>
            <a:ext cx="4007700" cy="2210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права ребёнка в семье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права есть у ребёнка и зачем они нужны в повседневной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— не только объект заботы взрослых, но и самостоятельный носитель прав, которые закон обязан защищать.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кодекс Российской Федерации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права и обязанности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обязаны содержать, воспитывать и обучать ребёнка. Они отвечают за его здоровье, безопасность и нормальное развитие, а также должны защищать его законные интересы.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права нужны не для власти, а для заботы. Их нельзя использовать для жестокого обращения, унижения или отказа от участия в жизни ребёнка.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обязанности нарушаются, государство может вмешаться. В тяжёлых случаях суд ограничивает или лишает родительских прав, чтобы защитить ребёнка.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определяются алименты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алиментов зависит от числа детей и может быть установлен судом в фиксированной сумме при нестабильном доходе плательщика.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детей, тем выше типовая доля дохода; твёрдая сумма применяется для стабильной защиты интересов ребёнка.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кодекс РФ, статья 81; статья 83.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Опека назначается над детьми младше 14 лет, когда они остаются без заботы родителей. Опекун действует от имени ребёнка и защищает его интересы, включая имущество и образование.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Попечительство устанавливается для подростков от 14 до 18 лет, а приёмная семья оформляется договором с органами опеки. Во всех случаях государство проверяет условия жизни и воспитания ребёнка.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Опека, попечительство и приёмная семья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защиты семейных прав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нарушении семейных прав и обращении в уполномоченные органы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органов власти и суда в семейных делах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Рассматривает споры о детях, алиментах, разделе имущества и отцовстве. Также суд принимает решения о лишении или ограничении родительских прав.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опеки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 тем, чтобы дети без попечения родителей жили в безопасных условиях. Они проверяют воспитание, обучение и сохранность имущества ребёнка.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ЗАГС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Регистрируют брак, развод и другие акты гражданского состояния. Их записи подтверждают юридически важные факты, без которых трудно оформить права и обязанности семьи.
</a:t>
            </a:r>
            <a:endParaRPr lang="en-US" sz="1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семейные споры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развода часто спорят о том, с кем будет жить ребёнок. Суд оценивает условия жизни, привязанность ребёнка и способность каждого родителя заботиться о нём.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тема — порядок общения с отдельно проживающим родителем и размер алиментов. Здесь важны доходы, документы и реальная помощь ребёнку.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разделе имущества и установлении отцовства требуют подтверждений: брачных документов, чеков, справок и, при необходимости, мнения самого ребёнка.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защищает семейное право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 в семье учитывают не только права, но и обязанности. Это особенно заметно, когда нужно защитить слабую сторону или восстановить справедливость.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защита связана с интересами ребёнка; остальные участники семьи получают права и обязанности, которые помогают сохранить баланс.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кодекс РФ; принцип приоритета интересов ребёнка.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нарушения семейного законодательства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родители уклоняются от содержания детей или не платят алименты, возможно взыскание долга, штрафные меры и другие правовые последствия.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жестокое обращение, унижение и опасное для ребёнка поведение могут наступать административная или уголовная ответственность, в зависимости от обстоятельств дела.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Лишение родительских прав принимает только суд. При этом обязанность содержать ребёнка не исчезает и после такого решения сохраняется.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ребёнку нужна срочная защита, государство может ограничить права родителей и передать ребёнка под опеку или в другую безопасную форму устройства.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863761"/>
            <a:ext cx="4007700" cy="221012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и правовые нормы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жизненная ситуация в семье связана с определённой правовой процедурой и набором документов.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переводит семейные события в понятные процедуры. Документы подтверждают факты, а нормы определяют, кто и за что отвечает.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кодекс РФ; федеральные нормы об актах гражданского состояния и опеке.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76" y="1026927"/>
            <a:ext cx="2010900" cy="1675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3901" y="1026927"/>
            <a:ext cx="2010900" cy="1675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9126" y="1026927"/>
            <a:ext cx="2010900" cy="1675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4351" y="1026927"/>
            <a:ext cx="2010900" cy="16750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семейных ситуаций из жизни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39766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приходит в ЗАГС, подаёт заявление и ждёт регистрации. Только после записи в акте гражданского состояния отношения приобретают юридическую силу, а у супругов появляются права и обязанности, которые можно защитить по закону.
</a:t>
            </a:r>
            <a:endParaRPr lang="en-US" sz="785" dirty="0"/>
          </a:p>
        </p:txBody>
      </p:sp>
      <p:sp>
        <p:nvSpPr>
          <p:cNvPr id="14" name="Text 3"/>
          <p:cNvSpPr txBox="1"/>
          <p:nvPr/>
        </p:nvSpPr>
        <p:spPr>
          <a:xfrm>
            <a:off x="39766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свадьба становится юридическим фактом
</a:t>
            </a:r>
            <a:endParaRPr lang="en-US" sz="1035" dirty="0"/>
          </a:p>
        </p:txBody>
      </p:sp>
      <p:sp>
        <p:nvSpPr>
          <p:cNvPr id="15" name="Text 4"/>
          <p:cNvSpPr txBox="1"/>
          <p:nvPr/>
        </p:nvSpPr>
        <p:spPr>
          <a:xfrm>
            <a:off x="260289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расставания родителей ребёнок всё равно должен быть обеспечен. Суд или соглашение определяют выплаты, а документы о доходах помогают установить справедливый размер помощи и не оставить ребёнка без поддержки.
</a:t>
            </a:r>
            <a:endParaRPr lang="en-US" sz="819" dirty="0"/>
          </a:p>
        </p:txBody>
      </p:sp>
      <p:sp>
        <p:nvSpPr>
          <p:cNvPr id="16" name="Text 5"/>
          <p:cNvSpPr txBox="1"/>
          <p:nvPr/>
        </p:nvSpPr>
        <p:spPr>
          <a:xfrm>
            <a:off x="260289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Алименты после развода
</a:t>
            </a:r>
            <a:endParaRPr lang="en-US" sz="1375" dirty="0"/>
          </a:p>
        </p:txBody>
      </p:sp>
      <p:sp>
        <p:nvSpPr>
          <p:cNvPr id="17" name="Text 6"/>
          <p:cNvSpPr txBox="1"/>
          <p:nvPr/>
        </p:nvSpPr>
        <p:spPr>
          <a:xfrm>
            <a:off x="480811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остаётся без родителей, взрослые могут оформить опеку или попечительство. Органы опеки проверяют условия жизни и следят, чтобы у ребёнка были дом, обучение и защита его имущества.
</a:t>
            </a:r>
            <a:endParaRPr lang="en-US" sz="829" dirty="0"/>
          </a:p>
        </p:txBody>
      </p:sp>
      <p:sp>
        <p:nvSpPr>
          <p:cNvPr id="18" name="Text 7"/>
          <p:cNvSpPr txBox="1"/>
          <p:nvPr/>
        </p:nvSpPr>
        <p:spPr>
          <a:xfrm>
            <a:off x="480811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Опека вместо отсутствующей заботы
</a:t>
            </a:r>
            <a:endParaRPr lang="en-US" sz="1174" dirty="0"/>
          </a:p>
        </p:txBody>
      </p:sp>
      <p:sp>
        <p:nvSpPr>
          <p:cNvPr id="19" name="Text 8"/>
          <p:cNvSpPr txBox="1"/>
          <p:nvPr/>
        </p:nvSpPr>
        <p:spPr>
          <a:xfrm>
            <a:off x="701334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семья спорит даже о фамилии ребёнка или о том, где он будет жить после развода. Тогда важны документы, мнение ребёнка и решение уполномоченного органа, чтобы учесть его интересы.
</a:t>
            </a:r>
            <a:endParaRPr lang="en-US" sz="896" dirty="0"/>
          </a:p>
        </p:txBody>
      </p:sp>
      <p:sp>
        <p:nvSpPr>
          <p:cNvPr id="20" name="Text 9"/>
          <p:cNvSpPr txBox="1"/>
          <p:nvPr/>
        </p:nvSpPr>
        <p:spPr>
          <a:xfrm>
            <a:off x="701334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фамилии и месте жизни
</a:t>
            </a:r>
            <a:endParaRPr lang="en-US" sz="13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право помогает семье жить по понятным правилам: оно защищает детей, устанавливает обязанности взрослых и показывает, как решать спорные вопросы законным способом.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право: защита, порядок, ответственность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2026-05-21T03:17:52Z</dcterms:created>
  <dcterms:modified xsi:type="dcterms:W3CDTF">2026-05-21T03:17:52Z</dcterms:modified>
</cp:coreProperties>
</file>