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jpe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и международные конфликты 1940–1970-х годов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факторов и последствий глобального противостояния сверхдержав.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 пороге новой эпохи: послевоенный расклад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окончании Второй мировой войны мир изменился навсегда: СССР и США стали мировыми лидерами, началась эра двухполярного разделения и напряжённого соперничества за влияние.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Идеологическое столкновение между социализмом СССР и капитализмом США заложило глубокие противоречия и мотивировало борьбу за глобальное влияние.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несовместимость плановой советской системы и рыночной экономики западных стран усилила конкуренцию и создание альтернативных моделей развития.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в определении сфер влияния затронуло Европу, Азию и другие регионы, превращая локальные конфликты в глобальные противостояния.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пропаганда и формирование образа врага усилили взаимную враждебность и закрепили разделение мира на два лагеря.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начала Холодной войны
</a:t>
            </a:r>
            <a:endParaRPr lang="en-US" sz="22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континент в тени Железного занавеса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Ялтинской и Потсдамской конференций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1945 году на конференциях в Ялте и Потсдаме были определены послевоенные границы и сферы влияния, что привело к разделу Европы между СССР и Западом.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«Железного занавеса»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феврале 1946 года Уинстон Черчилль в своей речи в Фултоне впервые употребил термин «железный занавес», обозначая усиливающееся разделение Европы на два блока.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Германии и создание двух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ФРГ и ГДР образовались как результат разделения Германии, став символом политического и идеологического противостояния двух сверхдержав.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военно-политических союзов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НАТО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была основана НАТО как альянс западных стран во главе с США для коллективной обороны против возможной агрессии со стороны Советского Союза.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Варшавского договора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1955 году страны Восточного блока объединились в ОВД, чтобы противопоставить себя военному влиянию Запада и укрепить советское лидерство в регионе.
</a:t>
            </a:r>
            <a:endParaRPr lang="en-US" sz="1088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международной напряжённости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Жёсткое противостояние НАТО и ОВД сопровождалось гонкой вооружений и политическими кризисами, углубляя разделение мира на два блока.
</a:t>
            </a:r>
            <a:endParaRPr lang="en-US" sz="11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и стратегия ядерного сдерживания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ядерного оружия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испытали первую атомную бомбу в 1945 году, СССР последовал в 1949, что открыло новую эру военного соперничества с ядерным потенциалом.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водородных бомб и ракет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1952 и 1953 годах обе сверхдержавы создали более мощные водородные бомбы, а затем усовершенствовали межконтинентальные баллистические ракеты для стратегического воздействия.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взаимного гарантированного уничтожения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стратегического сдерживания основана на обещании взаимного уничтожения при ядерном конфликте, что предотвратило прямое столкновение мировых держав.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сдерживания и экономическая помощь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Трумэна и её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Соединённые Штаты приняли политику поддержки стран, угрожаемых коммунизмом, закрепляя курс на удержание советского влияния.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 — масштабная помощь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Запущенный в 1948 году, план предоставил 13 миллиардов долларов на восстановление экономик Западной Европы, способствуя стабилизации и ограничению коммунистического экспорта.
</a:t>
            </a:r>
            <a:endParaRPr lang="en-US" sz="99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СССР — создание СЭВ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Отвергнув Западный план, советский блок разработал собственную экономическую интеграцию — СЭВ, укрепляя сотрудничество социалистических стран.
</a:t>
            </a:r>
            <a:endParaRPr lang="en-US" sz="11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периоды Берлинских кризисов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кризис 1948–1949 годов начался с блокады Западного Берлина, на которую западные союзники ответили воздушным мостом, снабжая город в обход советской блокады.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кризис в 1961 году привёл к возведению Берлинской стены, окончательно разделившей город и символизировавшей глубокое идеологическое разделение на долгие годы.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против советского господства в Восточной Европе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в ГДР вспыхнуло массовое восстание рабочих, выражавшее недовольство экономической и политической ситуацией внутри социалистического блока.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Венгрии (1956) и волнения в Польше того же года были жестоко подавлены советскими войсками, демонстрируя готовность СССР сохранять контроль над союзными странами.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гражданской войны в Китае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Коммунистическая победа и создание КНР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коммунистические силы под руководством Мао Цзэдуна одержали победу, провозгласив Китайскую Народную Республику, что значительно укрепило позицию социализма в Азии.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 гоминьдановцев и влияние на международную ситуацию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Чан Кайши эвакуировалось на Тайвань, что привело к длительному разделению страны и изменению баланса сил в регионе, усугубив противостояние между сверхдержавами.
</a:t>
            </a:r>
            <a:endParaRPr lang="en-US" sz="1193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2" y="18188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245425" y="2242150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Вьетнамская война стала одним из самых длительных и кровопролитных конфликтов эпохи Холодной войны. С 1955 по 1975 год Северный Вьетнам боролся против Южного Вьетнама, поддерживаемого США и их союзниками.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45425" y="3804054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войны включали масштабное Тетское наступление в 1968 году и Парижские мирные соглашения 1973-го. Конфликт завершился падением Сайгона и объединением страны под властью коммунистов.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38475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Вьетнамская война: ход и последствия
</a:t>
            </a:r>
            <a:endParaRPr lang="en-US" sz="22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 и раздел Кореи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 (1950–1953 гг.) стала первым крупномасштабным вооружённым столкновением Холодной войны. Северная Корея при поддержке СССР и Китая атаковала Южную Корею, которую защищали США и силы ООН.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завершилась прекращением огня и сохранением разделения страны по 38-й параллели. Военная напряжённость между двумя Кореями сохраняется до настоящего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Ближневосточные конфликты в контексте Холодной войны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Арабо-израильские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образования Израиля в 1948 году начались арабо-израильские войны, включая Суэцкий кризис 1956 года и Шестидневную войну 1967 года. Эти конфликты стали символом региональной нестабильности.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сверхдержав в регионе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США поддерживали разные стороны, пытаясь укрепить своё влияние. Эскалация конфликтов привела к увеличению международной напряжённости и вовлечению глобальных сил в региональные разногласия.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кризис: пик напряженности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1962 года размещение советских ракет на Кубе вызвало прямую ядерную угрозу между СССР и США. В течение 13 дней мир находился на грани масштабного конфликта.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переговоров СССР согласился вывести ракеты в обмен на американское обещание не вторгаться на Кубу и тайный вывод ракет из Турции. Был создан канал связи «горячая линия» для предотвращения кризисов.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неприсоединения: альтернативный путь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неприсоединения возникло как попытка избежать участия в противостоянии двух блоков. На Бандунгской и Белградской конференциях ключевые лидеры выступили за суверенитет и мирное сотрудничество.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Индия, Югославия и Египет стали ведущими странами этого движения, стремящимися проводить независимую политику без привязки к НАТО или Варшавскому договору.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деколонизация и «войны по доверенности»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 новые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в Африке более 30 стран получили независимость, что стало важным этапом деколонизации и национального самоопределения.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сверхдержав и региональные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США поддерживали разные политические силы, что приводило к гражданским войнам и «войнам по доверенности» в таких странах, как Ангола и Мозамбик, усложняя региональную ситуацию.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2" y="18188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245425" y="2242150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Кубинская революция 1959 года стала ключевым событием региона, приведя к образованию социалистического государства рядом с США. Это усилило геополитическую напряжённость в континенте.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45425" y="3804054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перевороты и гражданские конфликты в Чили, Никарагуа и Сальвадоре сопровождались активной поддержкой со стороны США и СССР, что усложняло внутренние политические процессы.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38475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в тисках блокового противостояния
</a:t>
            </a:r>
            <a:endParaRPr lang="en-US" sz="22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ограничить гонку вооружений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1970-х годах были подписаны важные международные соглашения, такие как ОСВ-1 и Договор о нераспространении ядерного оружия, направленные на контроль вооружений и предотвращение эскалации.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неудачи с ОСВ-2 из-за афганского кризиса, разрядка способствовала снижению напряжённости и укреплению дипломатических каналов связи между сверхдержавами.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Холодной войны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стимулировала развитие науки и технологий: запуски спутников, освоение космоса и создание Интернета стали знаковыми достижениями эпохи.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сознание отражало страхи эпохи через кино и литературу, а движения за мир и ядерное разоружение получили массовую поддержку в разных странах.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сформировала современный мир, заложив основы международного порядка и конфликты, которые сохраняют актуальность. Она учит важности дипломатии и ответственности в глобальной политике.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уроки Холодной войны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2026-05-11T06:23:59Z</dcterms:created>
  <dcterms:modified xsi:type="dcterms:W3CDTF">2026-05-11T06:23:59Z</dcterms:modified>
</cp:coreProperties>
</file>