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094" y="745950"/>
            <a:ext cx="4214463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буквенных выражений в 7 классе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помогают записывать выражения короче и 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421" y="914025"/>
            <a:ext cx="3704408" cy="36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новые правила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считать с дробями и решать простые уравнения. Теперь буквы будут обозначать переменные, а преобразование выражений поможет быстрее считать, упрощать формулы и проверять ответы в задачах.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буквенное выражение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80003" y="4236698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 соседство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важно внимательно читать соседние элементы записи. В выражениях 5y — 2 и 5y — 2y + 1 знаки «+» и «−» задают разные действия и не должны смешиваться.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180003" y="136752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на какое число умножается буква. В записи 7x коэффициент равен 7, а значит, к переменной x прибавляется именно семь одинаковых частей.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180003" y="2802119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могут быть только числа без букв. Они складываются, вычитаются, умножаются и делятся так же, как обычные числа, если не связаны со скобками или буквами.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180003" y="3519415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что действия внутри них надо выполнить вместе. В выражении 2(a + 3) число 2 умножается на всю сумму, а не только на первое слагаемое.
</a:t>
            </a:r>
            <a:endParaRPr lang="en-US" sz="945" dirty="0"/>
          </a:p>
        </p:txBody>
      </p:sp>
      <p:sp>
        <p:nvSpPr>
          <p:cNvPr id="15" name="Text 6"/>
          <p:cNvSpPr txBox="1"/>
          <p:nvPr/>
        </p:nvSpPr>
        <p:spPr>
          <a:xfrm>
            <a:off x="180003" y="2084824"/>
            <a:ext cx="4080499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может принимать разные значения. Если вместо a подставить 4, то выражение 3a + 2 станет числом 14, и это можно вычислить.
</a:t>
            </a:r>
            <a:endParaRPr lang="en-US" sz="94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6409" y="1543934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71550" y="2963151"/>
            <a:ext cx="559500" cy="497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5587" y="2928768"/>
            <a:ext cx="505800" cy="505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Свойства, которые помогают упрощать
</a:t>
            </a:r>
            <a:endParaRPr lang="en-US" sz="2754" dirty="0"/>
          </a:p>
        </p:txBody>
      </p:sp>
      <p:sp>
        <p:nvSpPr>
          <p:cNvPr id="12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4694810" y="1302330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и множители можно менять местами, если от этого не меняется смысл выражения. Это удобно, когда нужно быстрее сгруппировать числа или буквы.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2806801" y="271731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одинаковых действий можно объединять по-разному. Благодаря этому числа в выражении удобно складывать или умножать сначала в более простой группе.
</a:t>
            </a:r>
            <a:endParaRPr lang="en-US" sz="981" dirty="0"/>
          </a:p>
        </p:txBody>
      </p:sp>
      <p:sp>
        <p:nvSpPr>
          <p:cNvPr id="15" name="Text 4"/>
          <p:cNvSpPr txBox="1"/>
          <p:nvPr/>
        </p:nvSpPr>
        <p:spPr>
          <a:xfrm>
            <a:off x="6693988" y="2687164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 умножается на каждое слагаемое внутри них. Именно это свойство позволяет раскрывать скобки и переписывать выражение в более удобном виде.
</a:t>
            </a:r>
            <a:endParaRPr lang="en-US" sz="9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упрощают буквенное выражение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порядок действий на уроках алгебры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68839"/>
            <a:ext cx="8283000" cy="22729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95750" y="188537"/>
            <a:ext cx="62373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 по распределительному свойству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число, оно умножается на каждое слагаемое внутри. Поэтому 3(x + 4) превращается в 3x + 12, а значение выражения сохраняется.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38491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перед скобками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перед скобками действует на все слагаемые внутри. В записи -(a — 5) получаем -a + 5, потому что каждый знак внутри меняется на противоположный.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89820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Раскрывая скобки, важно не пропустить ни одно слагаемое. Если внутри суммы два или три члена, каждый из них надо умножить отдельно, без сокращений и пропусков.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729" y="1517350"/>
            <a:ext cx="2101800" cy="12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дальнейших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запись может стать длиннее, но потом её легче привести к более короткому виду. Это особенно важно в заданиях с несколькими действиями.
</a:t>
            </a:r>
            <a:endParaRPr lang="en-US" sz="106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после раскрытия скобок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примерах видно, что преобразование сохраняет значение выражения, но меняет его форму и длину.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выражение часто становится длиннее, зато его проще упрощать дальше.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9621" y="15020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одинаковую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Подобными считаются слагаемые с одинаковой буквенной частью. У них могут различаться только коэффициенты, а буквы и степени должны совпадать полностью.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9621" y="267680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слагаемые подобны, складывают или вычитают только числа перед буквами. Например, 3x + 5x = 8x, потому что буква x остаётся одной и той 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79621" y="3851550"/>
            <a:ext cx="399593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разные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слагаемые объединять нельзя. Записи x и x2 выглядят похоже, но буквенная часть у них разная, поэтому их нельзя превращать в одно слагаемое.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приведения подобных слагаемых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сокращается запись после объединения одинаковых буквенных частей.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одинаковые буквенные части объединяются, а число слагаемых с буквами уменьшается.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алгебры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02950"/>
            <a:ext cx="8098500" cy="5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общего множителя за скобки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0700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общий 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есть ли число или буква, которые встречаются в каждом слагаемом. Если такой множитель есть, его можно вынести за скобки.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03950" y="261378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для упрощения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часто помогает перед решением уравнений и в длинных выражениях. Короткая запись делает вычисления понятнее и уменьшает риск ошибки.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14025" y="1352138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обратное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 — это обратный шаг к раскрытию скобок. Например, 6x + 9 можно записать как 3(2x + 3), потому что 3 есть в обоих слагаемых.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01275"/>
            <a:ext cx="46983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слагаемых в длинных выражениях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67462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общие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общий множитель не заметен сразу, полезно посмотреть на выражение по частям. Слагаемые с одинаковой буквенной частью можно объединить так, чтобы затем вынести общий множитель.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244415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Разбиваем на пары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ax + ay + bx + by удобно сначала объединить первые два и последние два слагаемых. После этого в каждой группе появляется свой общий множитель.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121363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удобство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нужна не ради самой перестановки, а ради упрощения. Если после объединения выражение легче преобразовать дальше, значит выбран правильный способ.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180000" y="3998337"/>
            <a:ext cx="3803100" cy="709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с несколькими слагаемыми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полезен этот прием в выражениях из четырех–шести слагаемых. Он помогает увидеть структуру записи и быстрее перейти к выносу общего множителя за скобки.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преобразований подстановкой числа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показывает, что преобразование сохранено верно. Если результаты различаются, ошибку нужно искать в знаке, коэффициенте или скобках.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одинаковой подстановке верные преобразования дают одинаковый результат, а расхождение сразу указывает на место ошибки.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учебные примеры для проверки тождественных преобразований, 7 класс.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9675" y="2038988"/>
            <a:ext cx="629100" cy="5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737" y="2698725"/>
            <a:ext cx="541275" cy="61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32725" y="3524375"/>
            <a:ext cx="463950" cy="618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37925" y="1713788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скобок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раскрыть скобки не полностью. В выражении 2(a + 3) число 2 должно умножать каждое слагаемое, иначе значение записи меняется.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068075" y="240322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со знаком минус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скобок знаки внутри меняются на противоположные. Если этот шаг пропустить, получится неверное выражение, даже если все остальные действия выполнены правильно.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2438400" y="3228875"/>
            <a:ext cx="2445000" cy="12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неподобных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или вычитать слагаемые с разной буквенной частью. Запись x + x2 не превращается в x3, потому что это разные виды слагаемых.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упрощение буквенного выражения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выражениями в 7 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преобразования и их применение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способ выбирают в разных ситуациях и как выглядит результат на простом примере.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не заменяют друг друга, а дополняют: в одном выражении часто сначала раскрывают скобки, затем объединяют слагаемые и только потом выносят множитель.
</a:t>
            </a:r>
            <a:endParaRPr lang="en-US" sz="1181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алгебры, 7 класс.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378" y="1596471"/>
            <a:ext cx="442575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4559" y="3129007"/>
            <a:ext cx="31612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0600" y="1652893"/>
            <a:ext cx="442575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47028" y="3117266"/>
            <a:ext cx="50580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и геометрическими задачами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прямоугольника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P = 2(a + b) показывает, что преобразование помогает работать со скобками и быстро получать удобный вид записи для вычислений и сравнения размеров.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со скоростью, временем и расстоянием буквы помогают записать неизвестные величины. Затем выражение можно упростить и легче проверить правильность решения.
</a:t>
            </a:r>
            <a:endParaRPr lang="en-US" sz="945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S = ab буквы обозначают стороны, а преобразование выражений позволяет подставлять значения и получать ответ без лишних действий, особенно в геометрических задачах.
</a:t>
            </a:r>
            <a:endParaRPr lang="en-US" sz="929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и скидка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цену буквенные выражения показывают, как меняется общая сумма при изменении стоимости одной покупки. Это делает сравнение вариантов быстрым и наглядным.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буквенные выражения в школьных задачах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помогают описывать разные ситуации одной записью, поэтому они встречаются почти в каждом разделе школьной математики.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выражения нужны там, где есть неизвестная величина и требуется быстро записать правило или зависимость.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примеров 7 класса по темам задач.
</a:t>
            </a:r>
            <a:endParaRPr lang="en-US" sz="7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50" y="987023"/>
            <a:ext cx="3512700" cy="20788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200" y="1009034"/>
            <a:ext cx="3880200" cy="20348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9418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покупка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одна тетрадь стоит 25 рублей. Если ученик берет n тетрадей, общая стоимость записывается как 25n. Такая формула удобна: она сразу показывает, как меняется сумма при увеличении количества покупок.
</a:t>
            </a:r>
            <a:endParaRPr lang="en-US" sz="895" dirty="0"/>
          </a:p>
        </p:txBody>
      </p:sp>
      <p:sp>
        <p:nvSpPr>
          <p:cNvPr id="9" name="Text 1"/>
          <p:cNvSpPr txBox="1"/>
          <p:nvPr/>
        </p:nvSpPr>
        <p:spPr>
          <a:xfrm>
            <a:off x="5599238" y="312635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со скидкой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каждую тетрадь дают скидку 5 рублей, новая цена становится 20 рублей, а стоимость всей покупки — 20n. Преобразование выражения помогает быстро сравнить два варианта и увидеть, сколько можно сэкономить.
</a:t>
            </a:r>
            <a:endParaRPr lang="en-US" sz="891" dirty="0"/>
          </a:p>
        </p:txBody>
      </p:sp>
      <p:sp>
        <p:nvSpPr>
          <p:cNvPr id="10" name="Text 2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стоимость тетрадей и скидка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запомнить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4058" y="1415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преобразование должно оставлять значение выражения тем же. Если результат меняется, значит, где-то допущена ошибка в действии, знаке или записи скобок.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74058" y="21244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 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нужно определить, есть ли в выражении скобки. Это помогает выбрать правильный порядок действий и не пропустить важный шаг преобразования.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74058" y="28331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на скобки число должно действовать на каждое слагаемое. Если перед скобками стоит минус, знаки внутри обязательно меняются на противоположные.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74058" y="354190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Объединяем похожие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складывают или вычитают только тогда, когда у них одинаковая буквенная часть. Неподобные слагаемые объединять нельзя, даже если коэффициенты похожи.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74058" y="4250650"/>
            <a:ext cx="3779284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полезно подставить одно и то же число в оба выражения. Совпадение результатов подтверждает правильность преобразования и помогает заметить скрытую ошибку.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зачем уметь преобразовывать выражения
</a:t>
            </a:r>
            <a:pPr algn="ctr" indent="0" marL="0">
              <a:lnSpc>
                <a:spcPct val="90000"/>
              </a:lnSpc>
              <a:buNone/>
            </a:pPr>
            <a:r>
              <a:rPr lang="en-US" sz="3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преобразовывать буквенные выражения делает записи короче, вычисления — быстрее, а решение задач — понятнее. Этот навык особенно важен в алгебре, геометрии и при проверке ответов.
</a:t>
            </a:r>
            <a:endParaRPr lang="en-US" sz="341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2026-05-29T09:54:09Z</dcterms:created>
  <dcterms:modified xsi:type="dcterms:W3CDTF">2026-05-29T09:54:09Z</dcterms:modified>
</cp:coreProperties>
</file>