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9. Новый старт: основные темы и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возможности и вызовы новых начинаний в жизни подростков.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возможности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сталкиваются с переходными этапами, учебной нагрузкой и быстрыми изменениями общества. Английский язык становится ключом к глобальной адаптации и расширению горизонтов.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— время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Новый год символизирует возможность начать заново. Праздники сопровождаются ритуалами очищения и планированием будущего, как символ обновления и надежды.
</a:t>
            </a:r>
            <a:endParaRPr lang="en-US" sz="98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семестр как 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года во многих странах воспринимается как старт новых возможностей, открытий и личного роста, что помогает молодым людям задавать цели и развиваться.
</a:t>
            </a:r>
            <a:endParaRPr lang="en-US" sz="99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серьёзный новый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другую страну или город несёт с собой вызовы и перемены. Это не только адаптация к новым условиям, но и шанс на личное и культурное обогащение.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начала в традициях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влияние перемен на подростков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часто вызывают у подростков стресс и тревожность, однако они также стимулируют эмоциональное и личностное развитие.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поддержка семьи, друзей и учителей для успешного преодоления трудностей и обретения уверенности.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методы саморегуляции включают дыхательные упражнения, ведение дневника и технику остановки негативных мыслей.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Джоан Роулинг и преодоление отказов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Столкнувшись с отказами издательств и личными трудностями, Джоан Роулинг не сдалась, что привело к созданию всемирно известной серии книг.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 Джобс и сила упорства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увольнения из Apple Стив Джобс начал путь с нуля, доказав важность настойчивости и уверенности в собственных идеях для достижения успеха.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успеха: знаменитости и новые начала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раскрыть личный потенциал и добиться независимости становится главным толчком для начала новых этапов 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Неудовлетворённость своими достижениями и социальными ролями стимулирует поиск свежих возможностей и вызовов.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семейных обстоятельств, переезды или смена школы часто становятся причиной старта с чистого листа.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цифровых сообществах и интернет-проектах создаёт новые пространства для самоидентификации.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перемен у современных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решения о новом старте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осознания необходимости перемен до реализации целей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страха осуждения и потерять поддержку друзей часто парализует подростков, мешая им сделать важный шаг к новым начинаниям.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провала и неудачи усиливаются неопределённостью, что требует внимания к эмоциональному состоянию и поддержке сверстников.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Барьерные эмоции подростков при переменах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крупных задач на последовательные небольшие шаги помогает снизить тревожность и сделать изменения более управляемыми.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разговор с наставниками и сверстниками способствует обмену опытом и уменьшает внутреннее напряжение.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успехов и самоанализа укрепляет уверенность и развивает устойчивое восприятие собственных достижений.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преодоления страхов и неуверенности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подростков к изменениям: статистика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признают страх перед переменами, но значительная часть ценит опыт и поддержку как ключ к успеху.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поддержка и позитивное отношение критически важны для успешного старта новых этапов.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трудности нового старта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плюсы и минусы начала чего-то нового у подростков. Среди преимуществ — возможность следовать мечтам, обучение новым навыкам и расширение круга общения. Сложности включают риск разочарования, временные неудачи и необходимость адаптации к переменам.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старт объединяет перспективы роста с вызовами адаптации, подчеркивая важность поддержки и настойчивости.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2020–2023 гг.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целеполагания и мотивации в процессе перемен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сформулированные цели и визуальные планы способствуют успешному началу. Конкретизация задач помогает сосредоточиться и отслеживать прогресс на пути к новым достижениям.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Самомотивация растёт при осознании выгоды от успехов. Например, создание личного плана обучения английскому языку улучшает дисциплину и поддерживает заинтересованность в развитии.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социального окружения на новые начинания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укрепляет уверенность в собственных силах, способствует более лёгкому преодолению трудностей и позитивному восприятию перемен.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атмосфера, например конфликты или недоверие, усиливает сомнения и затрудняет адаптацию к новым условиям.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Менторство и поддержка единомышленников помогает сосредоточиться на положительном опыте, стимулируя рост и развитие в процессе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компетенции для успешного нового старта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Коммуникативные навыки помогают эффективно выражать мысли и налаживать контакты в новых условиях, создавая основу для поддержки и сотрудничества.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Креативное мышление способствует поиску нестандартных решений и адаптации к новым ситуациям, что важно при столкновении с переменами.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Стрессоустойчивость позволяет сохранять спокойствие и продуктивность, несмотря на психологическое давление и возможные неудачи.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Самодисциплина и умение управлять информацией обеспечивают последовательное движение к целям и принятие обоснованных решений.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успешных перемен среди подростков: смена школы с улучшением оценок, организация школьного клуба и участие в интернет-проектах. Ключевые факторы успеха — самостоятельность, поддержка окружения и положительный опыт.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активное участие помогают подросткам успешно реализовывать новые начинания.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инициативы 2021–2024 гг.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кейсы: успехи подростков в новых начинаниях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и ошибки при попытке перемен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 критике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отзывов и советов снижает шансы на развитие, препятствует исправлению ошибок и адаптации.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Импульсивное решение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стартовать без подготовки приводит к неудачам из-за отсутствия чёткого плана и анализа возможных трудностей.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корректировка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ошибок и корректировка стратегии позволяют улучшить процесс перемен и повысить вероятность успеха.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планирования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ясных шагов и приоритетов вызывает потерю мотивации и сбои на пути к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высказывания известных личностей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Кинг — Первый шаг к мечте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«Сделай первый шаг в вере. Тебе не обязательно видеть всю лестницу целиком – просто сделай первый шаг». Эта цитата призывает не бояться начинать, несмотря на неизвестность и сомнения.
</a:t>
            </a:r>
            <a:endParaRPr lang="en-US" sz="109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Мэри Энн Радмахер — Никогда не поздно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«Никогда не поздно начать сначала» напоминает о возможности любого человека менять жизнь и достигать новых высот вне зависимости от возраста и прошлых неудач.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современных технологий в организации нового старта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платформы, такие как Coursera и Stepik, предоставляют доступ к разнообразным курсам для саморазвития и расширения знаний.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способствуют коммуникации, обмену опытом и поиску единомышленников, что поддерживает мотивацию и рост.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digital-компетенций важно для формирования карьерных перспектив и эффективного использования новых возможностей.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и приоритеты целей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определение целей и последовательное расставление приоритетов помогают структурировать действия и избежать перегрузки. Такой подход увеличивает шансы на достижение результата.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анализ и корректировка плана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оценка прогресса с коррекцией целей позволяет своевременно реагировать на изменения и поддерживать мотивацию, обеспечивая гибкость и адаптивность плана.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эффективного планирования изменений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старт как путь к личностному росту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старт — ключевой этап взросления, требующий ясных целей, поддержки и готовности к изменениям. Он открывает возможности для раскрытия потенциала и формирования активной жизненной позиции.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2026-05-07T19:56:38Z</dcterms:created>
  <dcterms:modified xsi:type="dcterms:W3CDTF">2026-05-07T19:56:38Z</dcterms:modified>
</cp:coreProperties>
</file>