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Афанасьевич Фет: поэт мгновения, чувства и красоты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Фета учит слышать красоту в одном мгновении.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эпоху больших перемен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жил в XIX веке, когда русская литература искала новые пути. Одни писатели говорили о судьбе общества, другие — о красоте, чувстве и звучании слова. Фет стал одним из главных мастеров именно такой лирики.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Фета помогает увидеть, как рано началась его непростая биография.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Новосёлках Орловской губернии родился будущий поэт.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декабря 1820 года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школьные издания об Афанасии Фете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литературе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учился в частном пансионе в Верро, а затем поступил на словесное отделение Московского университета. Там он получил серьёзную филологическую подготовку и начал писать увереннее.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 и университет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стихи быстро заметили за мягкую интонацию и музыкальность. Уже первые публикации показали, что поэта особенно привлекают природа, чувство и краткое, но яркое настроение.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Афанасия Фета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биография поэта соединялась с учёбой, службой и литературой.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Фета личные испытания шли рядом с постоянной литературной работой.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школьные издания об Афанасии Фете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Фет жил в усадьбе Степановка, занимался хозяйством и наблюдал природу каждый день. Именно эта близость к живому миру сделала его пейзажные стихи особенно точными.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жизнь в усадьбе и возвращение имени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служил офицером в гусарском полку. Военная служба дала ему жизненный опыт, но не изменила главного: он продолжал думать о поэзии и добиваться восстановления имени.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1873 году поэт официально получил фамилию Шеншин. Это событие стало для него важным не только юридически, но и лично: оно завершило долгий путь к признанию.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Фета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Фета часто переплетаются: пейзаж связан с чувством, а звук — с настроением.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созерцательная лирика, где важнее впечатление, чем сюжет.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распределение по основным мотивам поэзии Фета, по материалам презентации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Фета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пишет кратко и точно: в его стихах нет лишних объяснений, зато каждое слово помогает передать ощущение, цвет, звук или движение.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повторы, мягкий ритм и звуковые переклички. Благодаря этому стихотворение звучит почти как мелодия и легко запоминается.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нередко строит текст вокруг одного мгновения. Читатель видит не длинный рассказ, а живую сцену, в которой сразу чувствуется настроение.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паузы, интонация и звукопись. Именно они помогают Фету передавать эмоцию тонко, без прямых и длинных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Фета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в котором слышно тишину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вечер часто становится не просто временем суток, а особым состоянием мира. В небе гаснет свет, сад темнеет, и всё вокруг словно прислушивается к себе. В такой картине человек чувствует спокойствие, мягкую грусть и красоту уходящего дня.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пробуждение чувств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природа у Фета звучит особенно ярко: в ней есть свежий воздух, движение света и ожидание перемен. Поэт замечает, как меняются запахи, краски и звуки. Через это он показывает не только обновление природы, но и внутреннее оживление человека.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звёзды и душевная тишина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стихи Фета наполнены звёздами, шорохами и прозрачным воздухом. Темнота у него не пугает, а помогает услышать мир внимательнее. Пейзаж становится зеркалом чувств: в нём передаются задумчивость, нежность и тихое восхищение красотой.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Некрасов: два пути русской поэзии XIX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поэты по-разному выбирали главную тему и тон высказывания.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сосредоточен на красоте и настроении, а Некрасов — на общественных вопросах и судьбе людей.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направлений по школьным литературным материалам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3337906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Фета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Тонкость и недосказанность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оставляет главное между строк: читатель сам чувствует напряжение, надежду или грусть. Такая недосказанность делает лирику Фета особенно тонкой и искренней.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 длинного рассказа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почти не рассказывает историю любви подробно: он показывает лишь мгновение встречи, ожидания или разлуки. Благодаря этому стихотворение звучит как живое переживание, а не как пересказ событий.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души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Фета важнее всего не событие, а внутреннее состояние человека. Одно короткое стихотворение может передать и восторг, и робость, и тихую печаль одновременно.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Фета легко запоминаются из-за мягкого ритма, повторов и созвучий. Звук в них помогает передать нежность, тревогу или радость точнее, чем прямые слова объяснения.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Фета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одного наблюдения рождается цельное лирическое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музыка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первые впечатления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молодости Фет особенно чувствовал красоту звучащего слова. Он видел в поэзии не только смысл, но и мелодию, поэтому стремился к мягкому ритму и напевности.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ставшие романсами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Фета заинтересовали композиторов именно своей музыкальностью. Их легко было положить на музыку, потому что в них важны интонация, повтор и плавное движение фразы.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которая звучит и сегодня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на стихи Фета вошли в русскую музыкальную культуру и до сих пор исполняются. Это показывает, что его поэзия соединяет слово и мелодию почти естественно.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Афанасия Фета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звучит светлое приветствие жизни, пробуждённой весной. Природа и человеческое чувство соединяются так тесно, что радость героя кажется частью утреннего света и воздуха.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пришёл к тебе с приветом» — радость весны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почти не содержит действия, зато создаёт ощущение тихого, хрупкого чувства. Короткие строки, звуковые повторы и нежные детали делают его похожим на едва уловимый шёпот.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«Шёпот, робкое дыханье» — мир тишины и ночи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мягкость интонации и осторожное отношение к чужому покою. Фет показывает не событие, а трепетное чувство, которое хочется сохранить так же бережно, как сон.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заре ты её не буди» — бережность и сон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18940"/>
            <a:ext cx="4417500" cy="2527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стихотворения и их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темы и художественные приёмы помогают Фету передавать настроение.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главное — не сюжет, а настроение. Фет умеет соединять образ, звук и чувство в очень короткой форме.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Афанасия Фета; школьные литературные издания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Фет-прозаик, мемуарист и хозяин усадьбы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статьи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писал не только стихи, но и прозу, переводы, воспоминания и литературные статьи. Это показывает его широкий интерес к слову и культуре, а не только к лирике.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жизнь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Фет много занимался хозяйством и сельскими делами. Такая жизнь требовала порядка, наблюдательности и терпения, а ещё усиливала его внимание к природе и деталям.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литературной среде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мемуары помогают увидеть жизнь писателей XIX века изнутри: встречи, споры и дружеские связи. Благодаря им читатель лучше понимает эпоху, в которой жил поэт.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дисциплина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личности Фета сочетались поэт, хозяин и внимательный наблюдатель. Строгая организация жизни помогала ему сохранять сосредоточенность и точно работать над каждым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поэзии Фета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заметны мягкие созвучия и точный выбор слов, которые создают ощущение плавного, почти музыкального движения.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 Фета работают звук и ритм: именно они удерживают настроение и делают короткое стихотворение цельным.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поэтики Афанасия Фета по школьному материалу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Фет важен для читателя сегодня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учит замечать красоту в обычных вещах: в закате, ветре, тишине, запахе весны. Его стихи развивают внимательность и помогают увидеть, что мир полон тонких оттенков.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Фета близки современному читателю, потому что говорят о чувствах, знакомых каждому: радости, грусти, ожидании и восхищении. Они остаются понятными без сложных объяснений.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полезна для понимания языка: в ней важно не только значение слов, но и их звучание, паузы, интонация. Это помогает читать более вдумчиво и чувствительно.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Афанасии Фете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был знаком со многими крупными писателями XIX века, среди них — Лев Толстой и Иван Тургенев. Это помогало ему быть в центре литературной жизни своего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любил точность и порядок не только в стихах, но и в жизни. В его творчестве чувствуется стремление к ясности, строгой отделке строки и аккуратности образа.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поэзию часто связывают с «чистым искусством»: Фет защищал право литературы говорить прежде всего о красоте, чувстве и художественной форме, а не только о спорах дня.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Фета его стихи уже читали, запоминали наизусть и ценили за редкую музыкальность. Особенно сильно читателей привлекала их способность передавать настроение несколькими строками.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Фет: поэт, который услышал красоту мгновения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показал, что в коротком стихотворении можно передать свет, тишину, любовь и движение души. Именно поэтому его лирика остаётся живой и близкой читателям сегодня.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2026-05-19T04:16:45Z</dcterms:created>
  <dcterms:modified xsi:type="dcterms:W3CDTF">2026-05-19T04:16:45Z</dcterms:modified>
</cp:coreProperties>
</file>