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на Руси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звучали колокола и что они сообщали людям?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Звук, который умеет говорить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интересно изучать на уроке музыки: он не только красив, но и передаёт важные сообщения. По его звучанию люди понимали, когда начиналась служба, наступал праздник или возникала тревога.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колокол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рождается, когда язык ударяет по стенке колокола. Большой колокол звучит ниже и мощнее, а маленький — выше и звонче. Поэтому каждый колокол узнаётся по своему голосу.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звук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колокола есть корпус, ушко, венец и язык. Эти детали помогают ему быть крепким и удобно подвешиваться. Без них звон не получился бы таким звучным.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колокола пришли на Русь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ставили при храмах и монастырях, чтобы звон был слышен далеко и собирал людей.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города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звук сообщал о службе, празднике и важных происшествиях, как настоящий голос города.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события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Колокола появились на Руси вместе с христианской культурой и стали частью храмовой жизни.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делал колокола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Колокола отливали мастера-литейщики. Им нужно было работать очень точно, потому что даже маленькая ошибка могла изменить звучание колокола.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использовали медь и олово. Мастера следили за составом металла особенно внимательно, чтобы колокол получился прочным и красивым по голосу.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отливки колокол проверяли и дорабатывали. Настоящий мастер стремился, чтобы звон был чистым, долгим и приятным для слуха.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металла до звона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мастера создавали колокол шаг за шагом.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колокол служил людям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 звонил перед богослужением и помогал людям вовремя прийти в храм. Его звук словно вежливо напоминал: пора собираться.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службы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сопровождал важные семейные события. Он помогал сделать день торжественным и показывал, что радость разделяют многие.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Свадьба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случалась беда, колокол звучал громко и резко. Такой сигнал предупреждал жителей об опасности и звал их на помощь.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радостные дни звон становился особенно звонким и торжественным. Он создавал у людей праздничное настроение и чувство общего веселья.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с разным характером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Благовест звучит медленно и спокойно, обычно одним колоколом. Трезвон, наоборот, радостный и очень живой: в нём звучат сразу несколько колоколов.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Благовест и трезвон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Перезвон звучит поочерёдно, один колокол за другим. Его часто связывают с печальными событиями, поэтому он звучит особенно серьёзно и внимательно.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Перезвон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размещали колокола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Колокола устанавливали на звонницах и колокольнях рядом с храмами. Высота помогала звуку разлетаться далеко, чтобы его слышали даже на дальних улицах.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башни становились заметной частью города или монастыря. Они не только украшали место, но и служили удобной площадкой для звонарей.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колокол будто становился настоящим сторожем. Он стоял высоко, видел далеко и первым сообщал людям о важном событии.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звон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Пасху, Рождество и Троицу колокола звонили особенно торжественно. Их голос наполнял воздух радостью и будто говорил: сегодня большой праздник.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звон собирал всех вместе и создавал ощущение общего торжества. Даже если кто-то стоял далеко, праздник всё равно было слышно.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звон был ясным, светлым и весёлым. Он помогал людям почувствовать, что вокруг стало особенно хорошо, тепло и радостно.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резкий набат сразу привлекал внимание: его слышали далеко, и люди понимали, что нужна срочная помощь. Так колокол спасал время, а иногда и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истории и музыке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тревожный сигнал мог мгновенно собрать людей на помощь.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резкий набат сразу привлекал внимание: его слышали далеко, и люди понимали, что нужна срочная помощь. Так колокол спасал время, а иногда и жизни.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знаменитых колокольных истории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 Великий прославился особой звонницей и мелодичными переборами. Здесь колокола звучали как целый хор, где каждый голос важен. Недаром этот город часто вспоминают, когда говорят о красивом русском звоне.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 Великий: город чистых звонов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старых городах колокола были частью городской жизни и истории. В Новгороде и Ярославле они сопровождали службы, праздники и важные события. Их голоса будто соединяли прошлое и настоящее, как невидимая ниточка памяти.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и Ярославль: память древних городов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Царь-колокол в Московском Кремле поражает размером и даже сегодня выглядит как настоящий исполин. Он не звучал, но стал символом мастерства русских литейщиков. Рядом с ним легко представить, как когда-то мерили силу и красоту большого колокола.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Царь-колокол: великан без голоса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колокольный звук так запоминается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 звучит долго, потому что его металл хорошо передаёт и сохраняет колебания. Звук словно «плывёт» по воздуху и не спешит исчезать, поэтому его легко услышать издалека.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колокола необычный тембр: в нём сразу слышны и низкие, и высокие обертоны. Из-за этого он отличается от обычных звуков и быстро узнаётся даже без подсказки.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ритмы звона вызывают разные чувства. Спокойный, радостный или тревожный звон помогает человеку не только услышать сигнал, но и сразу понять его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000" y="1701075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4250" y="170107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5500" y="1721075"/>
            <a:ext cx="360000" cy="3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колокол жил в народной памяти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колоколах рассказывали в песнях и сказках, потому что их голос был хорошо знаком каждому. Он напоминал о празднике, о дороге к храму и о жизни родного края.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сказаниях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народе колокол считали не просто вещью, а живым голосом места, где живут люди. Его звук связывали с домом, верой и тёплой памятью о близких.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голос родной земли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рассказы помогали запомнить, что колокол зовёт, предупреждает и объединяет людей. Так он становился частью народной мудрости и общей истории.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и памяти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Колокольные центры Руси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хранит память о древних колоколах, а Москва прославилась большими соборными звонами. В этих городах колокол стал заметной частью истории и праздничной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и Москва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 Великий известен своими красивыми звонами и старинной звонницей. Здесь колокольный голос звучал особенно музыкально и стал гордостью города.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 Великий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200" y="360000"/>
            <a:ext cx="2717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колокольный звон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313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46300" y="11615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Колокола приходят на Русь вместе с христианской культурой. Их ставят при храмах и монастырях, чтобы созывать людей и сообщать о важных событиях.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946300" y="8678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946300" y="24611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разные по размеру и голосу колокола. Звон становится богаче: мастера учатся соединять звуки так, чтобы они звучали красиво и согласованно.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946300" y="21674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средневековье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946300" y="37607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целые колокольные ансамбли. Звонари создают узнаваемую ритмику, и русский звон приобретает особую музыкальную выразительность.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946300" y="34670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наборы звонов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разный звон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люди понимали сообщение колокола по его звучанию.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сегодня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колокола по-прежнему звучат у храмов, в монастырях и в больших городах. Их включают в праздники, памятные дни и важные церковные службы.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людей этот звук связан с историей и семейной памятью. Он помогает почувствовать торжество, спокойствие и связь с традициями, которые бережно сохраняются.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звонари продолжают старинное искусство. Они стараются, чтобы каждый звон был ясным, красивым и понятным для слушателей.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 как символ Руси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 стал одним из узнаваемых образов Руси, потому что в его звоне соединились вера, история и общий голос людей. Его изображают в книгах, на открытках и сувенирах.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напоминает о прошлом, которое слышали многие поколения. Колокол как будто хранит память страны и зовёт беречь то, что дорого и близко.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звон: музыка памяти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на Руси был и музыкой, и важным сообщением. Он звал, предупреждал и радовал людей, а ещё помогал помнить историю, как добрый голос из прошлого.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2026-05-24T20:26:05Z</dcterms:created>
  <dcterms:modified xsi:type="dcterms:W3CDTF">2026-05-24T20:26:05Z</dcterms:modified>
</cp:coreProperties>
</file>