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3. Look at Teenage Problems: School Education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оценки, стресс и английские фразы о повседневной жизни подростка.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 часть жизни подростка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английский помогает говорить о том, что ученики видят каждый день: уроках, правилах, заданиях, оценках и общении в классе.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581" y="1443550"/>
            <a:ext cx="369337" cy="422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0637" y="1443550"/>
            <a:ext cx="422100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0418" y="1443550"/>
            <a:ext cx="369337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48590" y="3099450"/>
            <a:ext cx="432900" cy="346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13975" y="3058458"/>
            <a:ext cx="316575" cy="422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School Education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lesson, subject и timetable помогают назвать учебные предметы и расписание. Они особенно полезны, когда нужно рассказать, что и когда происходит в школе.
</a:t>
            </a:r>
            <a:endParaRPr lang="en-US" sz="1269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homework, exercise, revise и hand in homework нужна для разговоров о подготовке дома. С этими словами легко объяснить, что нужно сделать после уроков.
</a:t>
            </a:r>
            <a:endParaRPr lang="en-US" sz="1371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Проверки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test, exam, mark и report card связаны с оценками и контрольными работами. Они часто встречаются в диалогах о переживаниях, успехах и результате учёбы.
</a:t>
            </a:r>
            <a:endParaRPr lang="en-US" sz="1283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 одноклассники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classroom, classmates, teacher и break описывают школьную среду. Они помогают говорить о людях в классе, переменах и том, как проходит день.
</a:t>
            </a:r>
            <a:endParaRPr lang="en-US" sz="1286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прилагательные и 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easy, difficult, interesting, useful и tiring помогают выразить мнение о предмете. Глаголы to answer, to read aloud и to make mistakes делают речь точнее.
</a:t>
            </a:r>
            <a:endParaRPr lang="en-US" sz="12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школьные темы встречаются чаще всего в Unit 3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делает акцент на ситуациях, которые легко обсудить в паре, потому что они знакомы каждому ученику.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занимают повседневные школьные ситуации: они дают основу для диалогов, коротких текстов и устных ответов.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содержание Unit 3; тематическая классификация по материалам раздела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уроков и школьный день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дня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обычно начинается с morning lessons и первой пары. Для описания времени часто используют on Monday, on weekdays и at half past one, когда нужно назвать точный момент.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подростки делают homework, повторяют слова и готовятся к занятиям на следующий день. Так школьный день продолжается дома, а не заканчивается сразу после звонка.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и обед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breaks ученики отдыхают, общаются и готовятся к следующему уроку. Слова first lesson, second lesson и after lunch помогают точно рассказать о порядке событий в течение дня.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lesson, class, subject и break. Эти слова похожи, но обозначают разные части школьной жизни, поэтому их нужно учить в контексте, а не по отдельности.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821693"/>
            <a:ext cx="4176900" cy="20823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для разговора о школе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слова, их перевод и простой пример. Это помогает говорить о школьной жизни без сложных конструкций.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позволяют быстро строить понятные фразы о школе и сразу применять их в речи и письме.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Unit 3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высказывание о школьном предмете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типичных речевых моделях Unit 3 и примерах сравнения предметов.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 — это время, когда школьные трудности становятся особенно заметными.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возрасте ученики чаще говорят о нагрузке, ошибках и страхе ответа у доски, поэтому школьные проблемы легко обсуждать на английском.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особенность темы в Unit 3; методическая направленность на 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какими школьными проблемами подростки сталкиваются чаще всего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редко бывают изолированными: усталость, тревога и перегрузка часто усиливают друг друга и влияют на успеваемость.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с домашними заданиями и проверками знаний, потому что именно они сильнее всего влияют на настроение и внимание.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модель Unit 3; иллюстративное распределение по группам трудностей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перед контрольной работой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ученик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test или quiz многие ученики становятся nervous, worried или frightened. Им трудно сосредоточиться, а в спешке они чаще делают ошибки и забывают нужные слова.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полезны слова confident, prepared и calm. Они помогают описать не только волнение, но и состояние уверенности перед проверочной работой.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выглядит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часто заметен по внешним признакам: напряжённая поза, усталый вид, медленное выполнение заданий и желание молчать. Ученику может быть сложно начать ответ.
</a:t>
            </a:r>
            <a:endParaRPr lang="en-US" sz="1192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понимает свои чувства, ему легче попросить больше времени, повторить материал и избежать лишней паники. Так контрольная работа становится менее пугающей.
</a:t>
            </a:r>
            <a:endParaRPr lang="en-US" sz="11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школьных трудностях по-английски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проблему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скажите, что именно даётся трудно, чтобы собеседник сразу понял смысл. Подходят короткие фразы: I find grammar difficult, I need help with pronunciation, I make mistakes when I speak fast.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 свои сильные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 только говорить о трудностях, но и отмечать успехи. Можно сказать: I am good at reading, My favourite lesson is English, because the teacher explains clearly, и показать, что вы уже умеете.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знакомые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разговоров о школе часто нужны can/can’t, have got, there is/there are и Present Simple. Они помогают описывать расписание, правила и привычки: We have English on Tuesdays, I usually do my homework in the evening.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причину и 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основной мысли стоит объяснить причину и привести короткий пример. Это делает ответ более естественным: I find Maths difficult because numbers are confusing for me, so I need more practice.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450738"/>
            <a:ext cx="3604200" cy="2242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справляться с учёбой на английском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привычки делают учёбу спокойнее и понятнее, если выполнять их регулярно.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маленькие действия дают заметный эффект: улучшают память, снижают усталость и помогают увереннее говорить на уроке.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раздела Unit 3 и типичные учебные ситуации в 7 классе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действовать, если английский предмет кажется слишком сложным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последовательности действий ученика и показывает, как регулярная короткая практика помогает лучше, чем редкая длительная подготовка.
</a:t>
            </a:r>
            <a:endParaRPr lang="en-US" sz="2602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516" y="1760140"/>
            <a:ext cx="750900" cy="6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728" y="1694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6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16" y="3141338"/>
            <a:ext cx="731700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учителя английского языка в поддержке учеников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объяснения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помогает, когда объясняет правило простыми словами, показывает образец ответа и повторяет сложные моменты. Это особенно важно для 7 класса, где ученику нужна ясная структура урока.
</a:t>
            </a:r>
            <a:endParaRPr lang="en-US" sz="1436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обратная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Поддерживающий комментарий помогает не бояться ошибок и понимать, что именно нужно исправить. Важны respectful feedback, fair marks и спокойный тон, который сохраняет уверенность ученика.
</a:t>
            </a:r>
            <a:endParaRPr lang="en-US" sz="1472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парах и группах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учитель даёт chance to speak in pairs and groups, ученики говорят больше и чувствуют себя свободнее. Короткие задания помогают включиться в работу без лишнего стресса.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без 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уроке можно задавать вопросы, ученик быстрее понимает материал и не копит пробелы. Для подростков важно знать, что уточнить правило или слово — это нормально.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Пара, которая помогла ответить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Маша сначала молчала, потому что боялась ошибиться. Одноклассник тихо подсказал ей нужное слово, и она смогла закончить ответ. После этого работать в паре стало для неё гораздо спокойнее и понятнее.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без насмешек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группе ученики распределили роли: один читал текст, второй искал новые слова, третий проверял ответы. Никто не перебивал и не смеялся над ошибками, поэтому задание выполнили быстрее и уверенно.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одноклассники и работа в паре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поддержка влияет на учёбу и уверенность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учителя, семьи и одноклассников особенно заметна в обычных школьных ситуациях: ответах у доски, выполнении домашних заданий и подготовке к проверочным работам.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поддержка, растут уверенность и активность, а тревога перед тестами снижается.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сравнения для раздела Unit 3,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цели для 7 класса по теме школьного образования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Составить расписание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написать пять предложений о своём timetable и использовать дни недели, время и простые глаголы в Present Simple.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Выучить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достаточно освоить 8–10 слов по теме school, чтобы описывать уроки, предметы и школьный день без лишних пауз.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Написать мини-текст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шаг — создать небольшой абзац о школьном дне, чтобы соединить лексику, грамматику и личный опыт в одном ответе.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Рассказать о предмете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стоит коротко описать любимый subject, объяснить причину выбора и привести один пример того, что нравится на уроке.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812479"/>
            <a:ext cx="4176900" cy="21007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сигналы, связанные со школьной учёбой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признаки не всегда означают серьёзную проблему, но требуют внимания взрослых и школьной поддержки.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сигналов повторяются, важно вовремя обсудить их с учителем, родителями или школьным психологом.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школьной практики и темы раздела Unit 3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школьного образования важна на уроке английского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56077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Близка к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опирается на знакомую школьную реальность, поэтому ученикам легче говорить о расписании, предметах, оценках и заданиях. Это делает английский язык полезным для повседневного общения.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задавать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удобно отрабатывать вопросы о школе, уроках и домашних заданиях. Умение спросить и уточнить помогает не только на английском, но и в реальном общении.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56078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все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материале школьной жизни можно тренировать vocabulary, speaking, reading и writing одновременно. Короткие диалоги, тексты и задания помогают использовать язык в разных формах.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9855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 самостоятельность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говорит о своих успехах и трудностях, он лучше понимает, как учится, и учится планировать свои действия. Школа становится местом постепенного роста и 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раздела: английский для разговора о школьной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помогает говорить о школе простыми английскими фразами: о предметах, расписании, домашней работе, трудностях и успехах. Регулярная практика и поддержка взрослых делают ученика увереннее.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2026-05-31T00:45:56Z</dcterms:created>
  <dcterms:modified xsi:type="dcterms:W3CDTF">2026-05-31T00:45:56Z</dcterms:modified>
</cp:coreProperties>
</file>