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многообразие крестоцветных: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крестоцветных насчитывает тысячи видов, влияющих на природу и человека.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история крестоцветных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Крестоцветные возникли около 65 миллионов лет назад на территории Евразии. Их выращивали для пищи и лекарств ещё в древности, что сыграло важную роль в развитии сельского хозяйства и рационов человечества.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Крестовидные лепестки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крестоцветных имеет четыре лепестка, расположенных крест-накрест, создавая характерный образ. Это помогает легко их распознать среди других растений.
</a:t>
            </a:r>
            <a:endParaRPr lang="en-US" sz="1072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тычинок и пестика
</a:t>
            </a:r>
            <a:pPr algn="l" indent="0" marL="0">
              <a:lnSpc>
                <a:spcPct val="100000"/>
              </a:lnSpc>
              <a:buNone/>
            </a:pPr>
            <a:r>
              <a:rPr lang="en-US" sz="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цветке расположено шесть тычинок — четыре длинных и две коротких, а также один пестик с завязью. Такая структура характерна для большинства видов этого семейства.
</a:t>
            </a:r>
            <a:endParaRPr lang="en-US" sz="104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Чашелистики и их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чашелистика окружают цветок и защищают внутренние части. Они обеспечивают сохранность органов при неблагоприятных условиях и способствуют успешному опылению.
</a:t>
            </a:r>
            <a:endParaRPr lang="en-US" sz="1072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строение цветков крестоцветных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Капуста (Brassica oleracea) — важная овощная культура с множеством сортов и применений.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семейства крестоцветных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Редис (Raphanus sativus) быстрорастущий корнеплод, ценится за вкусовые и пищевые качества.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Горчица белая (Sinapis alba) используется для производства масла и как сидеральная культура.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Пастушья сумка (Capsella bursa-pastoris) — распространённое дикорастущее растение, часто встречается как сорняк.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распространения крестоцветных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Ареал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Крестоцветные растут повсеместно, кроме Антарктиды, преимущественно в умеренных климатах Евразии и Северной Америки. Они занимают разные ландшафты — от лугов до городских территорий.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адаптация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адаптациям, таким как устойчивость к засухе и холодам, крестоцветные занимают пустыни, горные склоны и влажные берега, успешно приживаясь в разных климатических зонах.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распределение видов крестоцветных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встречается в умеренных и субтропических зонах, что свидетельствует о приспособленности к этим климатам.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является центром видового разнообразия, что объясняет эволюционный успех семейства в этих регионах.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данных GBIF, 2023
</a:t>
            </a:r>
            <a:endParaRPr lang="en-US" sz="9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246700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стадия с прорастанием под воздействием влаги и тепла, формируются первые ростки.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190134" y="1850922"/>
            <a:ext cx="1246700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увеличение листовой массы и корневой системы для накопления ресурсов.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908321" y="1850922"/>
            <a:ext cx="1246700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цветков с характерным строением, начинается процесс опыления.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619134" y="1850922"/>
            <a:ext cx="1246700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плодов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стручков с семенами, завершая репродуктивный цикл.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7359444" y="1850922"/>
            <a:ext cx="1246700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этап жизненного цикла после завершения плодоношения и распространения семян.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и цикл развития крестоцветных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5855" y="1835776"/>
            <a:ext cx="522164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культуры семейства крестоцветных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виды крестоцветных имеют уникальные агротехнические и пищевые характеристики, востребованные в сельском хозяйстве.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Крестоцветные широко применяются в пищевой промышленности и сельском хозяйстве благодаря разным свойствам.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2022
</a:t>
            </a:r>
            <a:endParaRPr lang="en-US" sz="9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кочанные листья капусты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капусты образуют плотный кочан, защищая внутренние части растения и служат важным овощным продуктом в питании.
</a:t>
            </a:r>
            <a:endParaRPr lang="en-US" sz="1043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Розеточные листья пастушьей сумки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Мелкие, перисто-раздельные листья образуют розетку у корня, что обеспечивает эффективное использование влаги и питания.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Ланцетные листья сурепки
</a:t>
            </a:r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Удлинённые, узкие листья с заострённой формой, адаптированы к степным и луговым условиям с высокой освещённостью.
</a:t>
            </a:r>
            <a:endParaRPr lang="en-US" sz="1178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листьев крестоцветных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плодов и семян крестоцветных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представлены стручками с внутренними перегородками, удерживающими множество мелких семян, что облегчает их защиту и расселение.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часто богаты маслами и белками, что делает их важными для питания животных и промышленности.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 мелкие семена распространяются ветром и самостоятельно распадаются, способствуя широкому распространению растений.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Пастушья сумка и сурепка занимают лидирующие позиции среди сорняков на пахотных землях, распространяясь быстро благодаря высокой сидерационной способности и адаптивности к разным условиям.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 сорняков приводит к снижению урожайности зерновых и овощных культур примерно на 10–15%, что несёт экономические потери для сельскохозяйственных предприятий.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конкурируют с посевными культурами за жизненно необходимые ресурсы — воду, свет, питательные вещества, что негативно влияет на рост и развитие культурных растений.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крестоцветными сорняками требует комплексного подхода, включая агротехнические меры, севооборот и химические обработки, чтобы минимизировать вред и сохранить плодородие почвы.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Крестоцветные как сорняки: распространение и последствия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крестоцветных для человека: питание, промышленность, медицина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1949881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Питательная ценность и гастрономическое 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Капуста, брокколи, цветная капуста и редис насыщены витаминами С, К, В6, клетчаткой и минералами, что делает их важными для здоровья человека. Эти овощи широко используются в кухнях разных народов.
</a:t>
            </a:r>
            <a:endParaRPr lang="en-US" sz="1121" dirty="0"/>
          </a:p>
        </p:txBody>
      </p:sp>
      <p:sp>
        <p:nvSpPr>
          <p:cNvPr id="8" name="Text 3"/>
          <p:cNvSpPr txBox="1"/>
          <p:nvPr/>
        </p:nvSpPr>
        <p:spPr>
          <a:xfrm>
            <a:off x="5191646" y="1947500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и лечебные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Масло из семян горчицы и рапса применяется в кулинарии и косметике, а фитонциды и глюкозинолаты оказывают противораковое и антимикробное действие, подтверждая медицинское значение крестоцветных.
</a:t>
            </a:r>
            <a:endParaRPr lang="en-US" sz="11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крестоцветных в природе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крестоцветных укрепляет почву, предотвращая эрозию, особенно на рыхлых и склонных к размыву участках, сохраняя ландшафт и плодородие земли.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цветения крестоцветные обеспечивают пищу для разнообразных опылителей, таких как пчёлы, осы, бабочки и жуки, поддерживая экосистемную устойчивость и биоразнообразие.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масса и семена некоторых видов служат кормом для мелких млекопитающих и птиц, способствуя поддержанию пищевых цепей и жизнедеятельности диких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крестоцветных к выживанию в различных экосистемах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кожура плодов и восковой налёт на листьях помогают растениям сохранять влагу, защищая их от иссушения в засушливых условиях. Эти морфологические черты способствуют выживанию в разных климатах.
</a:t>
            </a:r>
            <a:endParaRPr lang="en-US" sz="969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Засухоустойчивая горчица способна прорастать при минимальном уровне осадков, а мелкие семена и массовое прорастание позволяют быстро колонизировать нарушенные почвы, становясь первыми поселенцами в новых местообитаниях.
</a:t>
            </a:r>
            <a:endParaRPr lang="en-US" sz="969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опасные вредители крестоцветных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Крестоцветная блошка (Phyllotreta) повреждает молодые листья, оставляя мелкие отверстия, что ведёт к ослаблению и гибели всходов при массовом заражении.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Капустная белянка (Pieris brassicae) способна уничтожать до 30% урожая за сезон, поедая листья и бутоны, что наносит серьёзный ущерб сельхозкультурным посевам.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Тля (Brevicoryne brassicae) ослабляет растения, высасывая сок, а также является переносчиком вирусных заболеваний, что дополнительно снижает продуктивность и качество крестоцветных культур.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5529" y="1835776"/>
            <a:ext cx="3423463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сорта культурных крестоцветных: описание и преимущества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сорта и их уникальные качества, важные для сельского хозяйства и потребителей. Эти характеристики способствуют их широкому применению.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Сорта крестоцветных адаптированы для разных климатических условий и потребностей сельского хозяйства, что повышает устойчивость и эффективность производства.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2023
</a:t>
            </a:r>
            <a:endParaRPr lang="en-US" sz="9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Агроэкологическое значение крестоцветных в севообороте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Сидеральные культуры из семейства крестоцветных повышают содержание органического вещества и улучшают структуру почвы, что способствует её обогащению и сохранению плодородия.
</a:t>
            </a:r>
            <a:endParaRPr lang="en-US" sz="93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крестоцветных в севооборот снижает численность нематод и других вредителей за счёт естественного биологического контроля, уменьшая потребность в химических препаратах.
</a:t>
            </a:r>
            <a:endParaRPr lang="en-US" sz="987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использование способствует снижению нагрузки на экосистему и повышает устойчивость агроценозов, способствуя экологически безопасному земледелию и сохранению здоровья почв.
</a:t>
            </a:r>
            <a:endParaRPr lang="en-US" sz="9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Пастушья сумка как символ здоровья в народных поверьях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Пастушья сумка традиционно считается оберегом здоровья и удачи. В русских и славянских поверьях её связывают с исцелением и защитой, считая растение хранителем жизненной силы и благополучия.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Капуста в праздниках и традициях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Капуста занимает особое место в культурных ритуалах разных народов — от России до Восточной Азии. Она присутствует в праздничных блюдах и обрядах, символизируя изобилие и плодородие.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крестоцветных в искусстве и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Крестоцветные растения часто встречаются в изобразительном искусстве и литературе, где они олицетворяют богатство природы и жизненную силу, подчёркивая тесную связь человека с окружающим миром.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Крестоцветные в культуре и фольклоре народов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впервые создан искусственный гибрид между белокочанной и савойской капустой, что расширило разнообразие и улучшило агротехнические качества растений.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крестоцветных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древнегреческой культуре капуста ассоциировалась со здоровьем и долголетием, её употребление было неотъемлемой частью рациона и медицинских практик.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Рапсовое масло сегодня применяется как экологически чистое биотопливо в ряде европейских стран, снижая зависимость от ископаемых источников энергии.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дикие виды крестоцветных внесены в Красную книгу РФ, что подчёркивает важность охраны биоразнообразия и рационального использования природных ресурсов.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72" y="-1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75" y="1318375"/>
            <a:ext cx="3925200" cy="25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 разнообразие крестоцветных для современного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крестоцветных имеет огромную ценность благодаря многообразию видов, их роли в экологии, питании и культуре. Эти растения продолжают играть ключевую роль в устойчивом развитии и сохранили важное влияние на жизнь человека.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2026-05-08T23:05:20Z</dcterms:created>
  <dcterms:modified xsi:type="dcterms:W3CDTF">2026-05-08T23:05:20Z</dcterms:modified>
</cp:coreProperties>
</file>