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М.Ю. Лермонтов. «Русалка»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Таинственная поэма о любви, памяти и ночной природе.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романтизм его эпохи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«Русалка» выросла из литературной среды первой половины XIX века, где ценили тайну, сильные чувства и необычные образы. В поэме слышны и фольклорные мотивы, и романтическое настроение.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757" y="1747259"/>
            <a:ext cx="3465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«Русалке»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манера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близка ранним произведениям Лермонтова: в ней уже заметны одиночество, внутренняя тревога и интерес к состоянию души, которое нельзя выразить просто и спокойно.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Балладная атмосфера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как таинственная встреча и напряжённый разговор. Короткое действие напоминает балладу, где важны не подробности, а скрытый смысл и трагическое настроение.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Сжатая, но глубокая история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нескольких картинах Лермонтов показывает целую драму: память о прошлом, утрату и невозможность вернуть счастье. Именно поэтому поэма запоминается очень надолго.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образ природы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ночь и тишина не просто создают фон. Они помогают передать эмоциональное состояние героев и делают пейзаж частью самого сюжета, а не его украшением.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3028" y="1737950"/>
            <a:ext cx="259914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понимается образ русалки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славянских поверьях русалка связана с водой, ночью и тайной. Её образ одновременно красивый и тревожный, потому что он соединяет притяжение и опасность.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русалка часто становится символом печали и несбывшейся любви. Через этот образ писатели показывают память о прошлом, одиночество и чувство, которое уже нельзя вернуть.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тексте М.Ю. Лермонтова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сюжета поэмы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поэмы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Русалка принадлежит иному миру и не может стать частью человеческой жизни. Поэтому их встреча не приводит к счастью и подчёркивает трагическую неизбежность разлуки.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 у Лермонтова красив, но не безобиден. Ночь, вода и тишина создают пространство тайны, где человек чувствует себя неуверенно и одиноко.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людей в поэме связан с обычной жизнью, памятью и понятными правилами. Он кажется спокойным, но именно в нём особенно остро ощущается утрата.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757" y="3403734"/>
            <a:ext cx="3465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023" y="3403734"/>
            <a:ext cx="447563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память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чувство живёт прежде всего в воспоминании. Оно уже не приносит радости, но сохраняет в душе то, что было когда-то самым дорогим.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 вернуть прошлое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чувствуют, что прежнюю близость нельзя восстановить. Прошедшее не исчезает, но и не становится снова настоящим, поэтому в тексте звучит тоска.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недостижимости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«Русалке» связана с тем, что желаемое остаётся недоступным. Именно это придаёт поэме особенно грустное и загадочное звучание.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разлуки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показана не как случайность, а как глубокая рана. Она делает любовь печальной и учит героям переживать утрату, а не исправлять её.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утраты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тесно переплетаются и усиливают друг друга, поэтому каждый образ в тексте работает сразу на несколько смыслов.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природа, тайна и память: именно они создают романтическое настроение и ведут к трагическому финалу.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поэмы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М.Ю. Лермонтова «Русалка»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нарастание напряжения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поэмы звучит тихо и загадочно. Сразу возникает ожидание чего-то необычного, а пейзаж настраивает читателя на внимательное и немного тревожное восприятие.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русалка, и спокойствие исчезает. Её речь открывает скрытую историю, а вместе с ней в текст входят память, боль и внутреннее напряжение.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ощущение печали и безвыходности. Композиция движется от тайны к трагическому пониманию того, что прошлое нельзя вернуть и соединить разорванное невозможно.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настроение становится всё тяжелее. Повторы, обращения и смена интонации помогают почувствовать, как эмоции нарастают и захватывают всё пространство поэмы.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мир людей и мир русалки, и что у них всё же есть общее.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не стирают различий: оба мира знают одиночество, но соединиться не могут, поэтому у поэмы нет счастливого конца.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М.Ю. Лермонтова «Русалка»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миров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2555" y="3403734"/>
            <a:ext cx="3465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Средства, которые создают настроение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делают картину зримой и напряжённой: ночь кажется глубже, вода — холоднее, а тишина — почти ощутимой. Благодаря этому пейзаж сразу становится частью переживания, а не только фоном.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усиливают звучание текста и помогают передать нарастающее волнение. Они напоминают устную речь и создают впечатление, будто трагическая история рассказывается как старинное предание.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 и мягкий ритм делают стих похожим на песню, а резкие звуки передают беспокойство. Такая музыка речи помогает почувствовать и красоту, и скрытую опасность лермонтовского мира.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Лермонтова ведёт себя как живое существо: вода, тьма и тишина словно откликаются на чувства героев. Из-за этого мир поэмы выглядит загадочным, тревожным и немного сказочным.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интонации поддерживается ночными образами и краткими репликами, поэтому читатель постепенно чувствует приближение трагедии.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движется от загадки к трагическому пределу: чем больше раскрывается прошлое, тем сильнее ощущение безысходности.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в поэме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М.Ю. Лермонтова «Русалка». Авторская интерпретация эмоциональной динамики.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ночи и воды в поэме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берег у Лермонтова выглядит неподвижным и настороженным. Темная вода скрывает глубину, а тишина кажется слишком плотной, будто в ней уже затаилась будущая печаль. Такой пейзаж удобно показывать через лунный свет и одинокую фигуру у кромки воды.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река перед встречей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русалки возникает не как яркое чудо, а как часть сумеречного мира. Туман смягчает очертания, луна делает силуэт бледным, а вода будто отделяет живое от неизвестного. Иллюстрация может передавать это чувство через размытые линии и холодные оттенки.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Русалка среди тумана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Лермонтовский берег — это место ожидания и невозможной встречи. С одной стороны остаётся человеческая жизнь, с другой — тайна воды и ночи. Визуально эта граница хорошо выражается темными деревьями, пустым пространством и одинокой точкой света.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как граница миров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Русалка в поэме соединяет красоту и опасность: она притягивает взгляд, но остаётся существом из иного мира. Этот образ сразу создаёт ощущение тайны и недоступности.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Лермонтов показывает, что сильные переживания не исчезают бесследно. Даже когда счастье утрачено, память продолжает жить и связывать человека с минувшим.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хранит память о прошлом и о любви, которая не смогла стать счастливой. Поэтому русалка воспринимается не только как персонаж, но и как знак неугасшего чувства.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Русалка как символ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читателю запомнить главные мотивы и увидеть, как они поддерживают друг друга на протяжении всей поэмы.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оказываются вода и ночь: именно они создают пространство действия и усиливают чувство тайны, а слова о тоске раскрывают внутреннее состояние героев.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образы повторяются чаще всего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М.Ю. Лермонтова «Русалка». Подсчёт смысловых повторов по авторскому анализу.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построена так, что она легко читается вслух: плавный ритм помогает передать течение мысли, а паузы и смена строк делают переживание более напряжённым и живым.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мягких и резких звучаний помогает Лермонтову создавать атмосферу тайны. Язык не просто передаёт события, а сам становится частью ночного, загадочного мира произведения.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интонации сближают поэму с народной песней и балладой. Благодаря этому текст кажется старинным и одновременно очень выразительным, как устный рассказ у воды.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обращения и восклицания. Они показывают, что чувства героев не скрыты, а звучат открыто, поэтому читатель сильнее ощущает тревогу, печаль и удивление.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поэмы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образ русалки постепенно раскрывает тему любви, памяти и невозможности соединить разные миры.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фольклорного образа к смыслу поэмы
</a:t>
            </a:r>
            <a:endParaRPr lang="en-US" sz="313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памяти, тоски и одиночества близка даже тем, кто ещё не сталкивался с большими потерями. Поэма помогает увидеть, как литература говорит о переживаниях простыми, но сильными образами.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 реальность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Русалка делает текст необычным, но за сказочным образом легко увидеть человеческую историю. Такой приём показывает, что фантастический персонаж может рассказывать о реальных эмоциях и выборе.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 быстро захватывает внимание, а настроение меняется от загадки к печали. Из-за этого произведение легко обсуждать на уроке и удобно пересказывать своими словами.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картины природы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берег, туман и вода запоминаются почти как кадры фильма. Эти детали помогают лучше представить место действия и делают чтение более образным, понятным и интересным.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близка современным школьникам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65132"/>
            <a:ext cx="4535700" cy="25279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анализа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главные особенности поэмы и связать их между собой.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работают на одну идею: романтический сюжет, ночной пейзаж и образ русалки ведут к мысли о невозможности счастливого соединения разных миров.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М.Ю. Лермонтова «Русалка».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Лермонтова соединяет сказочный образ, ночную природу и боль утраты. В ней мало событий, но много чувства, поэтому текст легко запоминается и вызывает сопереживание.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«Русалка» запоминается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2026-05-18T18:30:08Z</dcterms:created>
  <dcterms:modified xsi:type="dcterms:W3CDTF">2026-05-18T18:30:08Z</dcterms:modified>
</cp:coreProperties>
</file>