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46998" y="0"/>
            <a:ext cx="329505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579375"/>
            <a:ext cx="51393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1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 грибах полезно знать всем: ключевые темы и обзор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3703450"/>
            <a:ext cx="3498900" cy="11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— важные организмы, влияющие на природу, здоровье и науку.
</a:t>
            </a:r>
            <a:endParaRPr lang="en-US" sz="1122" dirty="0"/>
          </a:p>
        </p:txBody>
      </p:sp>
      <p:sp>
        <p:nvSpPr>
          <p:cNvPr id="6" name="Text 2"/>
          <p:cNvSpPr txBox="1"/>
          <p:nvPr/>
        </p:nvSpPr>
        <p:spPr>
          <a:xfrm>
            <a:off x="269995" y="270000"/>
            <a:ext cx="5139300" cy="5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61100" y="1336743"/>
            <a:ext cx="3513000" cy="33243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Обширное разнообразие и древние корни грибов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043450"/>
            <a:ext cx="4204800" cy="17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существуют свыше 600 миллионов лет и образуют отдельное царство. Сегодня известно более 150 тысяч видов, а по оценкам, их может быть до 3 миллионов. Они распространены по всему миру и важны для экосистем.
</a:t>
            </a:r>
            <a:endParaRPr lang="en-US" sz="1022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311475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разлагают опавшие листья, древесину и органические остатки, способствуя быстрому круговороту веществ в окружающей среде.
</a:t>
            </a:r>
            <a:endParaRPr lang="en-US" sz="922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2488251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образуют микоризу — взаимовыгодные связи с корнями растений, обеспечивая поступление воды и минералов.
</a:t>
            </a:r>
            <a:endParaRPr lang="en-US" sz="922" dirty="0"/>
          </a:p>
        </p:txBody>
      </p:sp>
      <p:sp>
        <p:nvSpPr>
          <p:cNvPr id="6" name="Text 2"/>
          <p:cNvSpPr txBox="1"/>
          <p:nvPr/>
        </p:nvSpPr>
        <p:spPr>
          <a:xfrm>
            <a:off x="270000" y="3665026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Наличие грибов поддерживает плодородие почв и способствует биологическому равновесию в природных сообществах.
</a:t>
            </a:r>
            <a:endParaRPr lang="en-US" sz="922" dirty="0"/>
          </a:p>
        </p:txBody>
      </p:sp>
      <p:sp>
        <p:nvSpPr>
          <p:cNvPr id="7" name="Text 3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в природе: роль деструкторов и симбионтов
</a:t>
            </a:r>
            <a:endParaRPr lang="en-US" sz="2000" dirty="0"/>
          </a:p>
        </p:txBody>
      </p:sp>
      <p:sp>
        <p:nvSpPr>
          <p:cNvPr id="8" name="Text 4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3250" y="1127201"/>
            <a:ext cx="4960800" cy="117722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3225" y="2424393"/>
            <a:ext cx="4960800" cy="117722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13225" y="3688877"/>
            <a:ext cx="4960800" cy="117722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в пищевых цепях: значение для животных и растений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126279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как питание для лесных обитателей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Олени, белки и насекомые питаются грибами, получая важные белки, углеводы и витамины для жизнедеятельности. Это поддерживает разнообразие и здоровье лесных экосистем.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69975" y="2428881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Микориза повышает устойчивость растений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Связи грибов с корнями деревьев укрепляют их иммунитет, помогают переносить засуху и болезни, способствуя долговременному развитию лесных массивов.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69975" y="3693365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Важность грибов для пищевых цепей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Потребляя грибы, животные обеспечивают себе необходимую энергию, а деревья с микоризой становятся сильнее, что влияет на стабильность экосистемы.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1226275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популярны белый гриб, подберезовик, масленок, опята и шампиньоны — эти виды широко используются в кулинарии.
</a:t>
            </a:r>
            <a:endParaRPr lang="en-US" sz="92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134615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Съедобные грибы богаты витаминами группы B, D, PP и содержат важные минералы — железо и цинк.
</a:t>
            </a:r>
            <a:endParaRPr lang="en-US" sz="922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3042954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100 граммах грибов содержится 3–5 граммов белка, что делает их полезным источником питания.
</a:t>
            </a:r>
            <a:endParaRPr lang="en-US" sz="922" dirty="0"/>
          </a:p>
        </p:txBody>
      </p:sp>
      <p:sp>
        <p:nvSpPr>
          <p:cNvPr id="8" name="Text 3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Съедобные грибы: примеры, питательная ценность
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0" name="Text 5"/>
          <p:cNvSpPr txBox="1"/>
          <p:nvPr/>
        </p:nvSpPr>
        <p:spPr>
          <a:xfrm>
            <a:off x="270000" y="3951300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употребление грибов способствует укреплению иммунитета и разнообразию школьного рациона.
</a:t>
            </a:r>
            <a:endParaRPr lang="en-US" sz="9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61100" y="1336743"/>
            <a:ext cx="3513000" cy="33243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Ядовитые грибы: виды и последствия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593100" y="1999875"/>
            <a:ext cx="33438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природе насчитывается более 80 ядовитых видов грибов, включая бледную поганку, мухомор и сатанинский гриб с сильным токсическим эффектом.
</a:t>
            </a:r>
            <a:endParaRPr lang="en-US" sz="1022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9" name="Text 3"/>
          <p:cNvSpPr txBox="1"/>
          <p:nvPr/>
        </p:nvSpPr>
        <p:spPr>
          <a:xfrm>
            <a:off x="593100" y="3177631"/>
            <a:ext cx="33438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Яды грибов повреждают печень и нервную систему, вызывая тошноту, боль в животе, обмороки и даже смертельные исходы при отравлениях.
</a:t>
            </a:r>
            <a:endParaRPr lang="en-US" sz="10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1350" y="1541502"/>
            <a:ext cx="4782600" cy="270779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различий: съедобные и ядовитые грибы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80875" y="1597563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Сравнительные признаки грибов помогают отличать съедобные от ядовитых, однако требуют внимательности и опыта.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280875" y="2968862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полезны для определения, но ошибки возможны даже у опытных грибников.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4091350" y="46072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Российское общество микологии
</a:t>
            </a:r>
            <a:endParaRPr lang="en-US" sz="8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7425" y="1487300"/>
            <a:ext cx="228900" cy="228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1731" y="3236075"/>
            <a:ext cx="200287" cy="228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3050" y="1473000"/>
            <a:ext cx="200550" cy="229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03181" y="3236075"/>
            <a:ext cx="200288" cy="228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— объект научных исследований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785900" y="1482173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Ботаника и микология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изучаются как отдельное царство живых организмов, исследуются их виды и биология.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785900" y="3230973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Биотехнологии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используются для создания пробиотиков, ферментов и биотехнологических средств восстановления экологии.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787325" y="1467898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Медицинские открытия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плесневых грибов получают антибиотики, новые лекарства и препараты, улучшающие лечение заболеваний.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787325" y="3230973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разработки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грибов способствуют разработке методов защиты растений и улучшению качества продуктов.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3074064"/>
            <a:ext cx="2824200" cy="179822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9886" y="3074064"/>
            <a:ext cx="2824200" cy="179822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9783" y="3074064"/>
            <a:ext cx="2824200" cy="179822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Медицинское значение грибов: примеры и открытия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121054"/>
            <a:ext cx="2824200" cy="17598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Пенициллин — первая антибиотик из грибов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Открытие плесени Penicillium notatum позволило создать антибиотик, спасший миллионы жизней в борьбе с инфекциями в XX веке.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159925" y="1129578"/>
            <a:ext cx="2824200" cy="17598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Циклоспорин и трансплантология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препарат грибкового происхождения используется для предотвращения отторжения пересаженных органов у пациентов.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49775" y="1129578"/>
            <a:ext cx="2813400" cy="17598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в вакцинах и пробиотиках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грибов применяются для производства вакцин и пробиотиков, снижающих риск инфекционных заболеваний.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17423"/>
            <a:ext cx="4782600" cy="33249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Процент лекарств, полученных из грибов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409025" y="1597588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Половина антибиотиков имеют грибное происхождение, что подчёркивает важность микологии для медицины.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5409025" y="2968887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играют ведущую роль в производстве медикаментов, особенно антибиотиков, влияя на здоровье человечества.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5917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Всемирная организация здравоохранения (ВОЗ)
</a:t>
            </a:r>
            <a:endParaRPr lang="en-US" sz="8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1778238"/>
            <a:ext cx="2649000" cy="226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Дрожжи, являющиеся одноклеточными грибами, незаменимы в хлебопечении и производстве кваса, обеспечивая процесс брожения и улучшая вкус готовых изделий.
</a:t>
            </a:r>
            <a:endParaRPr lang="en-US" sz="922" dirty="0"/>
          </a:p>
        </p:txBody>
      </p:sp>
      <p:sp>
        <p:nvSpPr>
          <p:cNvPr id="6" name="Text 1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в пищевой промышленности и приготовлении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3242037" y="1778238"/>
            <a:ext cx="2649000" cy="226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Плесневые грибы придают особый аромат и текстуру сырам, таким как рокфор и камамбер, благодаря развитию специфических спор и ферментов.
</a:t>
            </a:r>
            <a:endParaRPr lang="en-US" sz="922" dirty="0"/>
          </a:p>
        </p:txBody>
      </p:sp>
      <p:sp>
        <p:nvSpPr>
          <p:cNvPr id="9" name="Text 4"/>
          <p:cNvSpPr txBox="1"/>
          <p:nvPr/>
        </p:nvSpPr>
        <p:spPr>
          <a:xfrm>
            <a:off x="6214074" y="1778238"/>
            <a:ext cx="2649000" cy="226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приготовления традиционных ферментированных продуктов, например соевого соуса и японского мисо, применяются специализированные грибковые культуры, обеспечивающие уникальные вкусовые качества.
</a:t>
            </a:r>
            <a:endParaRPr lang="en-US" sz="9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17423"/>
            <a:ext cx="4782600" cy="33249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Мировое производство съедобных грибов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409025" y="1597588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часть выращиваемых грибов приходится на Азии, с устойчивым ростом спроса в Европе и США из-за здорового питания.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5409025" y="2968887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Удвоение объёмов производства за 13 лет отражает рост популярности грибов как доступного и полезного продукта питания.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5917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Всемирная организация здравоохранения (ВОЗ), 2023
</a:t>
            </a:r>
            <a:endParaRPr lang="en-US" sz="8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275" y="1335729"/>
            <a:ext cx="4691700" cy="33263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Грибы-симбионты: польза для растений и почвы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1607838"/>
            <a:ext cx="36462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Микориза и рост растений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Микориза — это взаимовыгодное сотрудничество грибов с корнями растений. Она значительно повышает доступность воды и питательных веществ, что стимулирует рост растений и их устойчивость к стрессам.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3128157"/>
            <a:ext cx="36462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грибов и растений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 90% растений образуют микоризные связи, например, берёза с подберёзовиком и ель с рыжиком. Эти союзы улучшают здоровье почвы и биологическое разнообразие экосистемы.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39405" y="1497381"/>
            <a:ext cx="32754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городских парках часто произрастают шампиньоны, трутовики и дождевики, способствующие переработке органического мусора и поддержанию чистоты в зелёных зонах.
</a:t>
            </a:r>
            <a:endParaRPr lang="en-US" sz="922" dirty="0"/>
          </a:p>
        </p:txBody>
      </p:sp>
      <p:sp>
        <p:nvSpPr>
          <p:cNvPr id="7" name="Text 1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в городских экосистемах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9" name="Text 3"/>
          <p:cNvSpPr txBox="1"/>
          <p:nvPr/>
        </p:nvSpPr>
        <p:spPr>
          <a:xfrm>
            <a:off x="4740130" y="1497381"/>
            <a:ext cx="32754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ускоряют разложение растительных остатков, что помогает создавать плодородный слой почвы и способствует естественному компостированию.
</a:t>
            </a:r>
            <a:endParaRPr lang="en-US" sz="922" dirty="0"/>
          </a:p>
        </p:txBody>
      </p:sp>
      <p:sp>
        <p:nvSpPr>
          <p:cNvPr id="10" name="Text 4"/>
          <p:cNvSpPr txBox="1"/>
          <p:nvPr/>
        </p:nvSpPr>
        <p:spPr>
          <a:xfrm>
            <a:off x="1139330" y="3100481"/>
            <a:ext cx="32754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споры грибов могут вызывать аллергические реакции у чувствительных людей, особенно в период массового выброса спор в воздух.
</a:t>
            </a:r>
            <a:endParaRPr lang="en-US" sz="922" dirty="0"/>
          </a:p>
        </p:txBody>
      </p:sp>
      <p:sp>
        <p:nvSpPr>
          <p:cNvPr id="11" name="Text 5"/>
          <p:cNvSpPr txBox="1"/>
          <p:nvPr/>
        </p:nvSpPr>
        <p:spPr>
          <a:xfrm>
            <a:off x="4740055" y="3100481"/>
            <a:ext cx="32754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обеспечения безопасности в городах важен мониторинг видов грибов и информирование населения о потенциальных рисках при контакте с ними.
</a:t>
            </a:r>
            <a:endParaRPr lang="en-US" sz="9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1350" y="1917780"/>
            <a:ext cx="4782600" cy="19552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грибов и их сферы применения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80875" y="1597563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 основных грибов и отраслей их использования, показывающая многообразие и значимость грибов в разных сферах.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280875" y="2968862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грибов позволяет использовать их для питания, медицины и экологических технологий, что подчёркивает важность их изучения и охраны.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4091350" y="46072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Э.Я. Шнирельман, Микология
</a:t>
            </a:r>
            <a:endParaRPr lang="en-US" sz="8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8925" y="1797831"/>
            <a:ext cx="368400" cy="368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21900" y="1811097"/>
            <a:ext cx="384600" cy="3418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71075" y="1797831"/>
            <a:ext cx="368400" cy="3684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— природные очистители и биоремедиаторы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280825" y="2394191"/>
            <a:ext cx="25110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токсинов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Вешенка обыкновенная эффективно разлагает нефтепродукты и токсичные вещества, восстанавливая загрязнённые почвы и предотвращая экологический ущерб.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321899" y="2394191"/>
            <a:ext cx="25110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Очистка воды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грибы способны адсорбировать и перерабатывать загрязнения в воде, что делает их перспективными для биологической фильтрации и улучшения качества водных ресурсов.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362973" y="2394191"/>
            <a:ext cx="25110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Расщепление пластика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показывают, что определённые виды грибов могут разрушать пластмассовые соединения, предлагая новые пути борьбы с экологической проблемой загрязнения.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2275" y="1126637"/>
            <a:ext cx="4691700" cy="37570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и здоровье человека: польза и риски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593100" y="1852125"/>
            <a:ext cx="33231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Съедобные грибы содержат важные витамины группы B, D и минералы, поддерживают иммунитет и подходят для диетического питания, способствуя сбалансированному рациону.
</a:t>
            </a:r>
            <a:endParaRPr lang="en-US" sz="1022" dirty="0"/>
          </a:p>
        </p:txBody>
      </p:sp>
      <p:sp>
        <p:nvSpPr>
          <p:cNvPr id="7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93100" y="3220293"/>
            <a:ext cx="33231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 споры грибов могут вызывать аллергию и раздражение дыхательных путей у чувствительных людей; опасность также представляет употребление несведущими лицами неизвестных грибных видов.
</a:t>
            </a:r>
            <a:endParaRPr lang="en-US" sz="10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128753"/>
            <a:ext cx="8593200" cy="3744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0825" y="270000"/>
            <a:ext cx="85932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съедобности гриба: последовательность действий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80825" y="625800"/>
            <a:ext cx="85932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безопасного сбора грибов, основанный на рекомендациях грибников и микологов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393624" y="1663050"/>
            <a:ext cx="3039600" cy="13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Собирать только хорошо известные и проверенные виды грибов, избегать экземпляров с признаками порчи, гнили или повреждений, чтобы снизить риск отравлений.
</a:t>
            </a:r>
            <a:endParaRPr lang="en-US" sz="922" dirty="0"/>
          </a:p>
        </p:txBody>
      </p:sp>
      <p:sp>
        <p:nvSpPr>
          <p:cNvPr id="7" name="Text 1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грибных отравлений: правила и советы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9" name="Text 3"/>
          <p:cNvSpPr txBox="1"/>
          <p:nvPr/>
        </p:nvSpPr>
        <p:spPr>
          <a:xfrm>
            <a:off x="4726284" y="1659038"/>
            <a:ext cx="3039600" cy="13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первых симптомах отравления — болях в животе, тошноте или ухудшении самочувствия — необходимо обратиться за неотложной медицинской помощью без промедления.
</a:t>
            </a:r>
            <a:endParaRPr lang="en-US" sz="922" dirty="0"/>
          </a:p>
        </p:txBody>
      </p:sp>
      <p:sp>
        <p:nvSpPr>
          <p:cNvPr id="10" name="Text 4"/>
          <p:cNvSpPr txBox="1"/>
          <p:nvPr/>
        </p:nvSpPr>
        <p:spPr>
          <a:xfrm>
            <a:off x="3052210" y="3290113"/>
            <a:ext cx="3039600" cy="13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Образовательная работа с детьми и подростками повышает уровень знаний о грибах, способствуя предупреждению опасных ситуаций и сохранению здоровья.
</a:t>
            </a:r>
            <a:endParaRPr lang="en-US" sz="9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37204" y="0"/>
            <a:ext cx="320464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170000"/>
            <a:ext cx="54864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знаний о грибах в жизни и природе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3427975"/>
            <a:ext cx="3498900" cy="1445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Осознание важности грибов помогает сохранить здоровье, предупредить опасности и ценить роль грибов в экологии, медицине и промышленности, формируя ответственное отношение к окружающему миру.
</a:t>
            </a:r>
            <a:endParaRPr lang="en-US" sz="112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2026-05-08T15:25:59Z</dcterms:created>
  <dcterms:modified xsi:type="dcterms:W3CDTF">2026-05-08T15:25:59Z</dcterms:modified>
</cp:coreProperties>
</file>