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Маленькие, но очень важные жители нашего мира.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бактерии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узнать о бактериях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окружают нас каждый день, хотя их не видно. Одни помогают делать еду и поддерживать чистоту в природе, другие могут вызывать болезни. Поэтому важно знать, где они живут и как защитить себя.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— это живой организм из одной клетки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бактерия состоит всего из одной клетки. Этого достаточно, чтобы она жила, питалась, росла и размножалась, хотя её размер настолько мал, что без микроскопа её не рассмотреть.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устроены не так, как растения, животные или грибы. У них нет привычных для нас органов, но они всё равно остаются живыми организмами и умеют приспосабливаться к разным условиям.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маленькие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бактерий настолько крошечный, что их можно увидеть только с помощью микроскопа. Именно поэтому люди долго не знали, что такие живые существа вообще существуют рядом с нами.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бактерия попадает в подходящие условия, она быстро делится и увеличивает своё число. Так из одной крошечной клетки за короткое время может получиться много новых бактерий.
</a:t>
            </a:r>
            <a:endParaRPr lang="en-US" sz="12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формы бактерий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бактерии напоминают маленькие шарики или бусинки. Ученым удобно различать их по этой форме, потому что она хорошо заметна даже при изучении под микроскопом.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Палочковидные бактерии выглядят как крошечные палочки или зернышки. Такая форма тоже помогает отличать их от других микробов и запоминать, как они устроены.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 бактерии похожи на запятую, дугу или спиральку. Их необычный вид сразу бросается в глаза и помогает ученым быстрее узнавать разные виды бактерий.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бактерии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бактерии называют кокками. Это простое название помогает ученым и школьникам не путать их с другими формами бактерий, когда они рассматривают микромир.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могут находиться поодиночке, парами, цепочками или целыми скоплениями. Иногда они выглядят как маленькая команда, которая держится вместе и не хочет расставаться.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кокков есть полезные бактерии, которые участвуют в создании некоторых молочных продуктов. Они работают незаметно, но именно благодаря им еда получает особый вкус.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вредные кокки, которые могут вызывать болезни. Поэтому важно помнить: даже если бактерии маленькие, среди них встречаются и настоящие непоседы.
</a:t>
            </a:r>
            <a:endParaRPr lang="en-US" sz="12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Палочковидные бактерии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Палочковидные бактерии называют бациллами. Их форма действительно напоминает маленькую палочку, поэтому это название легко запомнить даже самым юным исследователям.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бациллы встречаются в почве и воде. Там они помогают разбирать остатки растений и животных, словно крошечные уборщики природного мира.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и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бацилл есть полезные виды, а есть и опасные. Одни помогают природе, а другие могут вызвать болезнь, если попадут в организм человека.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 круговорота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участвуют в возвращении веществ в почву. Благодаря этому растения получают нужные вещества для роста, а природа остаётся живой и разнообразной.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 бактерии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Изогнутые бактерии могут напоминать запятую, дугу или спираль. Их форма очень заметна, поэтому ученые легко отличают их от шаровидных и палочковидных бактерий.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бактерии часто живут там, где есть вода или влажная среда. Им удобнее двигаться именно в таких условиях, как маленьким пловцам в невидимом мире.
</a:t>
            </a:r>
            <a:endParaRPr lang="en-US" sz="1215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жидкости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изогнутые бактерии лучше передвигаются в воде и в жидкостях организма. Это помогает им жить в местах, где другим микробам было бы неудобно.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узнавать виды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форма помогает ученым изучать разные бактерии и не путать их между собой. В микромире даже форма может стать важной подсказкой.
</a:t>
            </a:r>
            <a:endParaRPr lang="en-US" sz="12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68732"/>
            <a:ext cx="673200" cy="538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Бактерии-помощники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помогают делать йогурт, кефир, простоквашу и сыр. Без них привычные продукты не были бы такими вкусными и знакомыми каждому школьнику.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внутри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человека полезные бактерии участвуют в переваривании пищи и помогают защищать организм от части вредных микробов. Настоящие тихие охранники!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бактерии помогают растениям получать из почвы нужные вещества. Так они незаметно поддерживают рост растений и здоровье всей окружающей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Бактерии-помощники в природе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опавшие листья, сухие ветки и остатки живых организмов. Без них леса и луга быстро покрылись бы слоями старых остатков.
</a:t>
            </a:r>
            <a:endParaRPr lang="en-US" sz="1187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 в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бактерии возвращают в почву вещества, которые снова нужны растениям. Так природа не теряет полезные вещества и может продолжать жить и обновляться.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бактериям на Земле не накапливается слишком много мёртвых растений и животных. Они словно невидимые помощники, которые поддерживают порядок в природе.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круговороте веществ, то есть помогают веществам переходить из одного состояния в другое. Это важная работа для всей нашей планеты.
</a:t>
            </a:r>
            <a:endParaRPr lang="en-US" sz="11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 кухне и в продуктах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бактерий молоко превращается в йогурт, кефир и простоквашу. Эти продукты получают особый вкус и становятся привычной частью питания многих людей.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Квашеные овощи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помогают готовить квашеные овощи. При этом продукты могут храниться дольше, а вкус становится более ярким и интересным.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бактерии слишком малы, чтобы их заметить, они трудятся очень важным образом. Благодаря им человек получает вкусную пищу и умеет использовать силу микромира с пользой.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бактерии и болезни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попадают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бактерии часто попадают в организм с грязных рук, немытой еды, воды или плохо приготовленных продуктов. Иногда их достаточно совсем немного, чтобы началась болезнь.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болезни вызывают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становятся причиной ангины, кариеса, кишечных инфекций и воспаления ран. Поэтому важно замечать первые признаки недомогания и не забывать о помощи взрослых.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чистота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посуда и продукты уменьшают шанс встречи с опасными микробами. Когда дома и в школе порядок, бактериям становится труднее попасть в организм.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бактерии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приносят пользу, а вредны только некоторые виды. Знать об этом важно, чтобы не бояться всех микробов сразу, а уметь защищаться разумно.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бактерии размножаются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есть одна бактерия. Она маленькая, но уже умеет жить, питаться и готовиться к делению.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надвое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разделяется на две новые клетки. Так за короткое время вместо одной появляются сразу две.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тепло, есть влага и пища, новые бактерии тоже делятся. Число микробов быстро увеличивается.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замедляется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чистота и нехватка еды мешают размножению. Тогда бактерии растут намного медленнее, а иногда почти не увеличиваются.
</a:t>
            </a:r>
            <a:endParaRPr lang="en-US" sz="12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бактерии попадают в организм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самые частые пути попадания бактерий и простые способы защиты.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бактерии живут лучше всего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влага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особенно любят тёплые и влажные места. Там им легче жить, поэтому их часто находят в почве после дождя, в воде и на влажной коже.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пища, бактерии размножаются быстрее. Из-за этого их можно встретить на продуктах, в остатках еды и на плохо вымытой посуде.
</a:t>
            </a:r>
            <a:endParaRPr lang="en-US" sz="1295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не только в природе, но и на предметах, которыми мы пользуемся каждый день. Ручки дверей, столы и игрушки тоже могут хранить микробы.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умеют приспосабливаться к очень жаркой или холодной среде. Это помогает им выживать там, где другим живым существам было бы совсем трудно.
</a:t>
            </a:r>
            <a:endParaRPr lang="en-US" sz="12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ученые изучают бактерии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в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бактерии, учёные используют микроскоп. Без него эти крошечные организмы почти невидимы, как тайные жители огромного мира.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на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помещают в специальные чашки Петри с питательной средой. Там они образуют колонии, и по их виду можно многое узнать о микроорганизмах.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форму, цвет и рост колоний, а затем сравнивают результаты. Так они понимают, какие бактерии полезны, а какие могут быть опасными.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и плохие бактерии рядом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дом, разные жильцы
</a:t>
            </a:r>
            <a:pPr algn="l" indent="0" marL="0">
              <a:lnSpc>
                <a:spcPct val="100000"/>
              </a:lnSpc>
              <a:buNone/>
            </a:pPr>
            <a:r>
              <a:rPr lang="en-US" sz="5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месте могут жить разные бактерии. Одни помогают организму, а другие могут мешать ему, особенно если условия стали грязными или небезопасными.
</a:t>
            </a:r>
            <a:endParaRPr lang="en-US" sz="1212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и кожа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человека живут полезные бактерии-помощники, а на грязных поверхностях чаще встречаются опасные микробы. Поэтому важно следить за чистотой вокруг себя.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должна быть безопасной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продукты хранятся неправильно, бактерии быстро размножаются. Свежая и чистая еда помогает уменьшить риск болезни и сохранить здоровье.
</a:t>
            </a:r>
            <a:endParaRPr lang="en-US" sz="1237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привычки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чистая посуда и аккуратное хранение пищи создают условия, в которых вредным бактериям труднее попасть в организм и начать размножение.
</a:t>
            </a:r>
            <a:endParaRPr lang="en-US" sz="12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защититься от вредных бактерий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 помогает смыть бактерии с кожи, особенно после улицы, перед едой и после игр. Это простое действие работает почти как маленький щит.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едой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мытые овощи и фрукты, а также свежие продукты уменьшают шанс проглотить вредные микробы. Еда любит чистоту, и бактерии это, увы, тоже.
</a:t>
            </a:r>
            <a:endParaRPr lang="en-US" sz="1171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рот и зубы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чистка зубов уменьшает количество микробов во рту. Так легче сохранить зубы здоровыми и не дать бактериям лишнего места для 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Обрабатывать ранки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порез нужно промыть и закрыть, чтобы бактерии не попали внутрь. Если рана выглядит серьёзной, нужно сразу сказать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все бактерии одинаковые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бывают шаровидные, палочковидные и изогнутые. Форма помогает учёным различать их, как мы различаем мяч, карандаш и пружинку.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микробов есть более крупные и более маленькие виды. Размер влияет на то, как бактерия живёт, движется и приспосабливается к среде.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бактерии живут рядом с человеком, другие — в почве, воде или на растениях. Каждому виду подходит своя среда, как разным рыбкам — разные водоёмы.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польза и вред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бактерии-помощники, есть вредные виды, а есть нейтральные. Поэтому нельзя делить все бактерии только на хорошие и плохие: у каждой свой характер и своя роль.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большом мире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рядом с человеком, животными, растениями, почвой и водой. Они есть почти везде, хотя мы замечаем их только с помощью приборов.
</a:t>
            </a:r>
            <a:endParaRPr lang="en-US" sz="1253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круговороту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разлагают остатки растений и животных, возвращая вещества в почву. Без них природа медленнее очищалась бы от старых листьев и веток.
</a:t>
            </a:r>
            <a:endParaRPr lang="en-US" sz="121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всеми живыми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жизни лесов, полей, водоёмов и даже организма человека. Это маленькие, но очень важные участники большого природного сообщества.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труженики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бактерии крошечные, их работа огромна. Они помогают сохранять равновесие в природе и делают мир вокруг нас живым и разнообразным.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вокруг нас: маленькие, но важные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бывают полезными, вредными и нейтральными. Они живут почти везде, помогают природе и человеку, а простые правила чистоты защищают нас от опасных микробов.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2026-05-26T03:59:47Z</dcterms:created>
  <dcterms:modified xsi:type="dcterms:W3CDTF">2026-05-26T03:59:47Z</dcterms:modified>
</cp:coreProperties>
</file>