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перемен, формирование нового лица советского общества.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культура советского общества в 1920–1930-х гг.
</a:t>
            </a:r>
            <a:endParaRPr lang="en-US" sz="399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культурных трансформаций после революции 1917 года
</a:t>
            </a:r>
            <a:endParaRPr lang="en-US" sz="3056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изменила не только политику, но и всю культурную жизнь страны. Государство направило усилия на воспитание нового гражданина через образование, искусство и массовые организации.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и традиции в советском изобразительном искусстве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в 1920-х и его ведущие мастера
</a:t>
            </a:r>
            <a:pPr algn="l" indent="0" marL="0">
              <a:lnSpc>
                <a:spcPct val="90000"/>
              </a:lnSpc>
              <a:buNone/>
            </a:pPr>
            <a:r>
              <a:rPr lang="en-US" sz="16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К. Малевич и В. Кандинский исследовали новые формы, привнося абстракцию и новые концепции в живопись, воплощая идеалы революции и обновления.
</a:t>
            </a:r>
            <a:endParaRPr lang="en-US" sz="163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как отражение индустриализации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конструктивизма применял геометрические формы и функциональность, сочетая искусство с производством, например в плакатах и дизайне зданий.
</a:t>
            </a:r>
            <a:endParaRPr lang="en-US" sz="150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— официальный курс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1930-х государство поддерживало искусство, подчеркивающее героизм труда и коллективизм, оформленное в понятные и доступные образы.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С. Эйзенштейна 1925 года стал символом нового кино, используя монтаж для эмоционального воздействия и пропаганды идей.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«Броненосец Потемкин» — революционный шедевр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полюбили исторический фильм 1934 года за яркие образы героев гражданской войны, отражающих коллективные и патриотические ценности.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«Чапаев» и формирование киногероев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всесоюзной системы проката обеспечило доступ к фильмам в городах и рабочих поселках, укрепляя культурное единство страны.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сети кинотеатров и проката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Кинематографические достижения советской эпохи
</a:t>
            </a:r>
            <a:endParaRPr lang="en-US" sz="2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1932 года социалистический реализм закреплён как официальный стиль в литературе, прославляющий труд, коллектив и победы социализма.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социалистический реализм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Фадеева «Молодая гвардия» и рассказы М. Шолохова демонстрировали подвиги и сложности эпохи.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В. Маяковского активно поддерживала революционную эстетику и призывы к новым идеалам.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1934 году учреждён Союз писателей, который регулировал литературную деятельность и контролировал публикации.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образовании и воспитании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среди молодёжи вырос с 54% до 81% в 1920-х благодаря массовым образовательным программам.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факультеты подготовили множество специалистов из рабочих и крестьян для поступления в вузы.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начальное образование и пионерские лагеря способствовали социализации и воспитанию новой советской молодёжи.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комсомольца состоял из учебы, кружков и спортивных тренировок, объединяя образование и активный отдых.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строительстве Магнитогорского комбината и субботниках укрепляло чувство общности и трудового энтузиазма.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соревнования и слёты были важной платформой для обмена опытом и развития товарищеских связей.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технические секции развивали навыки и поддерживали здоровый образ жизни среди молодёжи.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молодежи и коллективные инициативы
</a:t>
            </a:r>
            <a:endParaRPr lang="en-US" sz="27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в формировании советской культуры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библиотек и доступ к знаниям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1939 году в СССР функционировало более 70 тысяч библиотек, которые стали центрами просвещения и массового чтения.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как носители идей и информации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Издания «Правда», «Пионерская правда» и «Крестьянин» активно распространяли партийную идеологию и официальные новости в массы.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культурные стандарты
</a:t>
            </a:r>
            <a:pPr algn="l" indent="0" marL="0">
              <a:lnSpc>
                <a:spcPct val="90000"/>
              </a:lnSpc>
              <a:buNone/>
            </a:pPr>
            <a:r>
              <a:rPr lang="en-US" sz="15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издания формировали вкусы, поддерживали новые культурные ценности и способствовали развитию литературных и художественных тенденций.
</a:t>
            </a:r>
            <a:endParaRPr lang="en-US" sz="1597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 области спорта и здоровья
</a:t>
            </a:r>
            <a:endParaRPr lang="en-US" sz="2297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общества «Динамо» и внедрение комплекса ГТО обеспечили массовое вовлечение населения в систематические занятия спортом и физкультурой.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спартакиады и массовые праздники подчеркнули значимость физической культуры в воспитании крепкого и здорового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возрождение в советскую эпоху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жанры — массовая песня и революционная опера, отражающие дух времени и служащие пропаганде идей социализма.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композиторы и самодеятельные коллективы способствовали распространению патриотических мелодий и формированию музыкальной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конструктивизм и сталинский ампир
</a:t>
            </a:r>
            <a:endParaRPr lang="en-US" sz="2822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Сталинский ампир 1930-х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архитектура стала монументальной и выразительной. Сталинский ампир с высотными зданиями, например, МГУ и станции метро, подчеркивал мощь и величие Советского Союза.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1920-х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сочетал в себе простые геометрические формы и функциональность. Примеры — Дом Мельникова в Москве и Шуховская радиобашня, символизирующие технологический прогресс и инновации.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сценическое искусство: перемены и эксперименты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Всесоюзное театральное общество поддерживало эксперименты и расширяло охват зрителей. Сценические искусства использовались для обучения и формирования нового мировоззрения в массах.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Развивался революционный театр, появлялись новые формы постановок, включая агитационные спектакли для рабочих и крестьян. Театры, такие как Московский Театр Революции, стали центрами социальной пропаганды.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населения СССР к 1939 году существенно возрос за счет массовых образовательных инициатив.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СССР, 1939 год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Кампании по ликвидации неграмотности и создание вечерних школ позволили стремительно повысить знания взрослых и молодежи по всей стране.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1937 году выпуск книг превысил 1,2 миллиарда экземпляров в год. Это обеспечило широкий доступ населения к литературе и знаниям благодаря централизованной поддержке издательств.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бум: рост издания книг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и в школах создавались кружки чтения, которые обеспечивали регулярный обмен знаниями и укрепляли культурные связи между рабочими и молодежью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массовое явление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 и распространение литературы
</a:t>
            </a:r>
            <a:endParaRPr lang="en-US" sz="2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 и пионеры активно привлекали молодежь к участию в строительстве и социалистических субботниках, формируя чувство ответственности и коллективного труда.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Организовывались кружки и секции по интересам: спорт, технические занятия, искусство, что способствовало развитию талантов и социализации подростков.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также участвовала в массовых мероприятиях и походах, где училась работать в коллективе и укрепляла патриотические настроения.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организации и культурные инициативы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строго контролировала все культурные продукты, исключая нежелательные темы и подчёркивая необходимость соответствия идеалам социализма.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 культурная политика государства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обучение политграмоте включалось в школьные программы, что помогало формировать идеологически грамотного гражданина.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социализма распространялись через искусство, театры и литературу, ставя воспитание советского гражданина во главу угла культурной политики.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произведений на языки народов СССР способствовал единству и укреплению общей культуры при сохранении многообразия.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праздники и демонстрации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1 мая и 7 ноября были важными событиями, включавшими демонстрации и театрализованные шествия, объединяя людей вокруг общих идеалов и истории страны.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массовые мероприятия и ритуалы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коллективные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Празднования сопровождались массовым исполнением песен, хороводами и украшением улиц плакатами с символами СССР, что усиливало чувство коллективной принадлежности.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рабочего-героя стал символом индустриализации, отражённый в искусстве и пропаганде как пример для подражания.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 типа «Пятилетка в четыре года!» активно использовались в плакатах и литературе для мобилизации общества на ускоренное строительство и развитие.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электрификации и масштабных проектов демонстрировали надежды на модернизацию и прогресс, укрепляя веру в силы нового социалистического государства.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культурные образы эпохи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ее популяризация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научные исследования, расширяло лаборатории и реформировало Академию наук для повышения эффективности и достижений.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науки проходила через научные журналы, кружки для школьников и массовые лекции, которые делали знания доступными широким слоям населения.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выставки и экскурсии на производства и исследовательские центры привлекали молодежь, стимулируя интерес к технике и изобретательству.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культурных преобразований 1920–1930-х гг.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сформировала единое советское культурное пространство с высокими образовательными стандартами и новыми художественными формами, оказав значимое влияние на дальнейшее развитие общества и государства.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2026-05-11T03:51:44Z</dcterms:created>
  <dcterms:modified xsi:type="dcterms:W3CDTF">2026-05-11T03:51:44Z</dcterms:modified>
</cp:coreProperties>
</file>