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атома и квантовая физика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неделимого атома к ядру, квантам и вероятностной картине микромира.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строение атома стало ключевой проблемой физики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линейчатые спектры, устойчивость атомов, фотоэффект и излучение «чёрного тела» не объяснялись классикой. Эти факты подсказали: энергия передаётся порциями, а не непрерывно.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атома составляет примерно 10⁻¹⁰ м, тогда как ядро имеет масштаб около 10⁻¹⁵ м.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атомной физике (оценки порядков величин, общеизвестные в школьном курсе)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10⁻¹⁰ м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величины задаёт размеры атома и позволяет понять, почему ядро кажется «почти точкой».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из которых построен атом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протона, нейтрона и электрона по заряду, массе и роли в атоме.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 определяются электронами, а почти вся масса — ядром, поэтому «ядро важно» даже там, где химия кажется «про оболочку».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сведения школьного курса химии и физики о строении атома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Резерфорда и открытие ядра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по рассеянию α-частиц на тонкой золотой фольге большинство частиц проходило почти без отклонения, а небольшая доля заметно отклонялась или даже отражалась назад.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результат означал: внутри атома есть очень маленькая и плотная область с положительным зарядом. Модель Томсона, где заряд распределён равномерно, перестала согласовываться с данными.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Постулаты модели Бора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могут находиться только на определённых разрешённых орбитах (стационарных состояниях) и в этих состояниях не излучают энергию.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уровнями сопровождается поглощением или испусканием кванта света: атом меняет энергию ступенчато, а не плавно.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фотона связана с частотой излучения формулой E = hν, где h — постоянная Планка, а ν — частота.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Дискретные уровни энергии атома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сверху вниз испускается фотон, а при переходе снизу вверх — поглощается фотон; энергия определяется разностью уровней.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Дискретность уровней объясняет происхождение линейчатого спектра и устойчивость атома: электрон не «падает» непрерывно.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стационарных уровней (учебная концептуальная иллюстрация), без привязки к конкретному элементу
</a:t>
            </a:r>
            <a:endParaRPr lang="en-US" sz="7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Линейчатые спектры как доказательство квантования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Сигнатура элемента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химического элемента набор спектральных линий индивидуален: линии повторяются при измерениях и служат «отпечатком» атомной структуры.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сплошной цвет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непрерывной радуги наблюдаются строго определённые длины волн, как будто атом излучает только при определённых энергетических скачках.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электронов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возникает из‑за переходов между энергетическими уровнями: электрон меняет состояние, а разность энергий уходит в фотон.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Квантование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Линейчатый вид спектра подтверждает, что энергия в микромире не произвольна: возможны лишь дискретные значения, согласующиеся с моделью квантовых уровней.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 и кванты света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 состоит в том, что свет выбивает электроны из вещества. В опытах выяснили: важна не только яркость, но и частота света.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частота ниже пороговой, электроны могут не появиться даже при сильном освещении. Это противоречило представлению о «накоплении энергии» по классическим законам.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объяснил эффект тем, что свет переносит энергию порциями — фотонами. Электрон получает энергию, достаточную для выхода, при взаимодействии с фотоном.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объяснение Эйнштейну присудили Нобелевскую премию по физике в 1921 году, а фотоэффект стал одним из ключевых аргументов в пользу квантовой теории.
</a:t>
            </a:r>
            <a:endParaRPr lang="en-US" sz="8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Волновые свойства частиц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де Бройля (начало квантовой идеи)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де Бройль предположил: любой объект микромира может проявлять волновые свойства, а значит, к частицам применимы волновые представления.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длины волны и импульса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волны выражается через импульс: λ = h/p. Поэтому при изменении скорости частицы меняется и «волновой масштаб» её поведения.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Интерференция и дифракция электронов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дают интерференцию и дифракцию, как волны. Это показывает, что в микромире нельзя отделять «частицы» от «волн» полностью.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модель: от ядра к разрешённым состояниям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квантового описания атома: электрическое поле ядра задаёт вероятностное поведение электрона и «разрешённые» энергии.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неопределённости и орбитали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 одновременно точно определить координату и импульс электрона: Δx·Δp ≥ ħ/2. Это ограничение не «измерительной ошибки», а фундаментальное свойство квантовых объектов.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квантовая физика говорит не о траектории, а об орбитали — области, где вероятность обнаружить электрон наиболее велика. Орбитали удобно использовать как «геометрический портрет» состояния.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модель атома заменяет «планетарные орбиты» вероятностным описанием: электрон не задаёт фиксированную линию движения, но остаётся в пределах распределения вероятностей.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числа и электронная оболочка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электрона в атоме описывается четырьмя квантовыми числами. Они задают набор возможных состояний и помогают объяснить, почему электронная оболочка формируется ступенчато и закономерно.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квантовое число n связано с уровнем энергии и размером орбитали. Чем больше n, тем шире область пространства, в которой чаще всего «находится» электрон.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Орбитальное квантовое число l определяет форму орбитали: она зависит от того, каким «типом» симметрии обладает электронное облако. Это напрямую влияет на характерные распределения вероятности.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квантовое число m описывает ориентацию орбитали в пространстве, а спиновое — собственный момент электрона. В совокупности эти параметры объясняют заполнение оболочек и химическое поведение элементов.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фотона и частота излучения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более коротким длинам волн растёт частота, а значит увеличивается энергия фотона. Поэтому ультрафиолет и рентгеновское излучение сильнее взаимодействуют с веществом.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энергии с частотой подтверждает идею квантов: фотон переносит энергию, пропорциональную частоте. Разные диапазоны спектра различаются по «прочности» воздействия на электронные системы.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зависимость E = hν (физика фотонов); численные значения на диаграмме условны для наглядного сравнения.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тишина s-орбиталей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орбиталь как «облако вероятности»: там, где оно плотнее, электрон обнаруживается чаще. Для s-орбиталей распределение напоминает сферу вокруг ядра. Эта симметрия делает такие состояния базовыми при объяснении заполнения оболочек.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лепестка p-орбиталей как форма направления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p-орбитали выглядят вытянутыми и содержат два выраженных лепестка по разные стороны ядра. Между ними есть область меньшей вероятности, что важно для понимания химической направленности связей. Геометрия p-облака помогает визуализировать, как электрон «предпочитает» пространство.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«карта вероятности» точнее траектории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 не летит по траектории, как шарик по рельсам: квантовое состояние задаёт распределение. Электронное облако связывает абстрактные формулы с наглядными формами орбиталей. Так становится понятнее, почему в атоме возможны строго определённые конфигурации электронов.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облако: геометрия вероятности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439" y="1073232"/>
            <a:ext cx="6163122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и квантовая картины микромира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способов описания атома: классический опирается на траектории и непрерывную энергию, квантовый — на вероятности и дискретные уровни. Это различие объясняет, почему часть опытов «ломает» классическую картину.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величины становятся дискретными, а поведение — вероятностным, исчезают противоречия между классическими моделями и экспериментом: устойчивость, спектры и фотоэффект получают единое объяснение.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концепций квантовой механики и классической физики в школьном курсе физики.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664" y="3076184"/>
            <a:ext cx="350870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16804" y="1584846"/>
            <a:ext cx="409492" cy="4679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15599"/>
            <a:ext cx="462724" cy="41131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физика в современных технологиях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Полупроводники и транзисторы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работы многих электронных устройств лежат квантовые свойства носителей заряда в материалах. Именно поэтому инженерия материалов опирается на уровни энергии и зонную структуру.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Светодиоды и источники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Светодиоды излучают при переходах носителей между состояниями, где энергия меняется квантованно. Поэтому спектр и эффективность зависят от микроструктуры и энергетических уровней.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Лазеры и вынужденное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Лазеры создают когерентный свет благодаря вынужденным переходам, когда излучение стимулирует дальнейшие излучения. Это делает свет узким по спектру и удобным для измерений и связи.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Диагностика: рентген и МРТ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медицинской визуализации применяют рентгеновские методы и магнитно-резонансную томографию. Оба подхода опираются на взаимодействие излучения с атомными системами и их квантовые переходы.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квантовой теории для науки и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физика объясняет строение химических связей и свойства веществ, связывая наблюдаемое поведение материалов с микромиром атомов и электронов. Без неё многие закономерности остаются необъяснёнными.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основой точных измерений: атомные часы используют квантовые переходы для стабильного отсчёта времени. Современная электроника также опирается на квантовые эффекты в материалах.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представления необходимы при описании наноматериалов, сверхпроводимости и многих процессов в астрофизике и химии. Поэтому квантовая теория остаётся практической наукой, а не только абстрактной моделью.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применимости и открытые вопросы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попытки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классическая физика сталкивается с проблемами: спектры, устойчивость атома и фотоэффект плохо согласуются с непрерывными энергиями и точными траекториями.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квантовой механики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механика описывает микромир с большой точностью: дискретные уровни энергии, вероятностные состояния и согласование с экспериментами становятся её сильной стороной.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поиска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обсуждают интерпретации и пытаются связать квантовую физику с гравитацией, а также изучают переходы между микромиром и макромиром. Развиваются квантовая информация, квантовые вычисления и новые материалы.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атом — квантовая система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нельзя представить как уменьшённую модель Солнечной системы. Его свойства определяются ядром, электронами, квантованными уровнями энергии и вероятностным распределением частиц. Квантовая физика объясняет устойчивость вещества, спектры и фотоэффект, а потому лежит в основе ключевых технологий и важна в школьном курсе естествознания.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2026-05-12T09:18:39Z</dcterms:created>
  <dcterms:modified xsi:type="dcterms:W3CDTF">2026-05-12T09:18:39Z</dcterms:modified>
</cp:coreProperties>
</file>