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улица и друзья делают наш мир любимым.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любим место, где живём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место, где мы живём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улица, школа и парк становятся родными, когда мы знаем их, бережём и замечаем добрые дела вокруг.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дом и квартира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живут самые близкие люди, и здесь всегда можно почувствовать заботу, спокойствие и привычный порядок. Каждый уголок напоминает о семейном тепле.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квартире есть комнаты для отдыха, игр и занятий. У каждого места своё назначение, поэтому здесь удобно хранить вещи и проводить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стол, книги и игрушки делают дом живым и узнаваемым. По знакомым предметам легко вспомнить, где человеку особенно спокойно и радостно.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ребёнка есть свой любимый уголок: кресло, полка с книгами или место у окна. Здесь приятно мечтать, читать и отдыхать.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дорога каждый день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дома к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 у подъезда или калитки. Важно замечать знакомые ориентиры: деревья, лавочку, магазин, двор и переход, чтобы не теряться по дороге.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во дворе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мы встречаем соседей, видим машины и пешеходов. Здесь нужно идти спокойно, смотреть по сторонам и помнить о безопасности.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в школу помогают привычные точки: скамейка, светофор, пешеходный переход, остановка. Они подсказывают, что путь знакомый и понятный.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дорогу по порядку, легче запомнить её и объяснить другому человеку. Такой рассказ помогает уверенно идти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нашего района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показывает, как связаны знакомые места вокруг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игр и прогулок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площадка подходит для активных игр, если там есть свободное место и взрослые рядом. Здесь удобно бегать, лазать и встречаться с друзьями.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аттракционы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Качели, горка и песочница делают прогулку интересной. Но играть лучше там, где нет машин и можно спокойно видеть других детей и взрослых.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и тропинки помогают ходить не спеша и не мешать другим. По ним удобно кататься на самокате, идти в школу или гулять с семьёй.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Лавочка и спортивный уголок тоже важны: на лавочке можно отдохнуть, а на площадке для спорта — двигаться и становиться сильнее.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нами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 подъезда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дома шумят листья и качаются ветки старого дерева. Под ним прохладно летом, а осенью на земле лежит шуршащий ковёр из листьев.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трава возле дома делает место уютнее. Когда смотришь на зелень, двор кажется чище, спокойнее и ближе к природе.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утрам во дворе слышны птицы. Они садятся на ветки, ищут корм и наполняют улицу живыми звуками, которые легко узнать.
</a:t>
            </a:r>
            <a:endParaRPr lang="en-US" sz="1162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 дорожки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клумбе рядом с дорожкой распускаются цветы. Их яркие лепестки сразу оживляют двор и радуют тех, кто идёт мимо утром.
</a:t>
            </a:r>
            <a:endParaRPr lang="en-US" sz="11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место по сезонам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 ветках появляются почки, а на клумбах пробивается первая трава. После долгой зимы улица выглядит свежей и особенно радостной.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густо зеленеют, а двор становится тенистым и прохладным. В это время хочется больше гулять и играть на свежем воздухе.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 опадают. Дорожки покрываются жёлтыми и красными листьями, поэтому знакомое место кажется тёплым и нарядным.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вокруг белеет, и даже знакомые дома выглядят иначе. Снег делает двор тихим, чистым и похожим на сказку.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нас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28750" y="1322250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ребёнку дома: готовит еду, заботится, объясняет и поддерживает. С близкими рядом каждый день становится спокойнее и теплее.
</a:t>
            </a:r>
            <a:endParaRPr lang="en-US" sz="948" dirty="0"/>
          </a:p>
        </p:txBody>
      </p:sp>
      <p:sp>
        <p:nvSpPr>
          <p:cNvPr id="13" name="Text 3"/>
          <p:cNvSpPr txBox="1"/>
          <p:nvPr/>
        </p:nvSpPr>
        <p:spPr>
          <a:xfrm>
            <a:off x="729115" y="1995515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делают двор дружелюбнее, когда здороваются, следят за порядком и помогают друг другу. Так рядом с домом становится приятно жить.
</a:t>
            </a:r>
            <a:endParaRPr lang="en-US" sz="948" dirty="0"/>
          </a:p>
        </p:txBody>
      </p:sp>
      <p:sp>
        <p:nvSpPr>
          <p:cNvPr id="14" name="Text 4"/>
          <p:cNvSpPr txBox="1"/>
          <p:nvPr/>
        </p:nvSpPr>
        <p:spPr>
          <a:xfrm>
            <a:off x="729115" y="2656568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встречают детей в школе и открывают новые знания. Они учат слушать, думать, задавать вопросы и добиваться результата.
</a:t>
            </a:r>
            <a:endParaRPr lang="en-US" sz="948" dirty="0"/>
          </a:p>
        </p:txBody>
      </p:sp>
      <p:sp>
        <p:nvSpPr>
          <p:cNvPr id="15" name="Text 5"/>
          <p:cNvSpPr txBox="1"/>
          <p:nvPr/>
        </p:nvSpPr>
        <p:spPr>
          <a:xfrm>
            <a:off x="728750" y="3328295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Продавцы, дворники, врачи и другие люди выполняют важную работу. Благодаря им можно покупать нужное, видеть чистые улицы и получать помощь.
</a:t>
            </a:r>
            <a:endParaRPr lang="en-US" sz="948" dirty="0"/>
          </a:p>
        </p:txBody>
      </p:sp>
      <p:sp>
        <p:nvSpPr>
          <p:cNvPr id="16" name="Text 6"/>
          <p:cNvSpPr txBox="1"/>
          <p:nvPr/>
        </p:nvSpPr>
        <p:spPr>
          <a:xfrm>
            <a:off x="728750" y="4000023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вокруг вежливы и внимательны, день становится удобнее. Даже короткое приветствие или благодарность делают общение добрее.
</a:t>
            </a:r>
            <a:endParaRPr lang="en-US" sz="9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добрых дел помогают каждый день делать двор, дом и улицу спокойнее и дружелюбнее.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добрых дел достаточно, чтобы сделать место вокруг нас приятнее.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знакомые места и правила безопасного пути в школу.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дороге зависит от внимания к знакомым ориентирам и соблюдения простых правил перехода.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безопасный путь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безопасного поведения на дороге для детей младшего школьного возраста.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мы ходим рядом с домом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 прогулок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рядом с домом нужен для прогулок, отдыха и игр на свежем воздухе. Здесь приятно ходить по дорожкам, смотреть на деревья и встречаться с друзьями.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хранит книги и помогает узнавать новое. В неё приходят за сказками, стихами, энциклопедиями и тихим местом, где можно спокойно читать и выбирать интересные истории.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для 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нужен для покупок семьи: хлеба, молока, фруктов и других нужных вещей. Он помогает быстро купить то, что важно каждый день.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для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нужна, когда требуется помощь врача. Там следят за здоровьем, проводят осмотр и подсказывают, как беречь себя и быстрее поправиться.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ломайте ветки и не тяните растения из земли. Деревья и кусты долго растут, а аккуратное отношение помогает сохранить зелёный двор для всех.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рвите цветы без необходимости и не мните клумбы. Когда цветы остаются на месте, двор выглядит нарядным, а прохожим приятно смотреть вокруг.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портить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рисуйте там, где это запрещено, и не портите стены, лавочки и ограждения. Чистые поверхности делают улицу аккуратной и приятной для 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заметили мусор, не бросайте его на землю. Лучше убрать бумажку или фантик и показать пример другим детям и взрослым.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порядок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помогают поддерживать чистоту дома и во 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2" y="1352276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77" y="1352276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37" y="1352276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643" y="1352276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маленьких помощников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для двора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нарисовала яркий плакат с надписью «Берегите наш двор». Его повесили у подъезда, и соседи стали чаще замечать цветы, урны и детскую площадку рядом.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объявление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Валя написала доброе объявление для соседей: «Не бросайте мусор мимо урны». Простые слова напоминают всем, как сохранить двор чистым и приятным для прогулок.
</a:t>
            </a:r>
            <a:endParaRPr lang="en-US" sz="1014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 тропинки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помогла посадить клумбу у дорожки. Она полила землю, аккуратно разложила семена и теперь с радостью ждёт, когда появятся первые ростки и цветы.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для 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смастерил кормушку и повесил её на дерево возле дома. Теперь птицам легче найти корм, а дети каждый день смотрят, кто прилетел к ним в гости.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69" y="1205475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00" y="3040650"/>
            <a:ext cx="315225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 рядом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часто гуляют вместе по вечерам или выходным. Такие прогулки помогают разговаривать, замечать знакомые места и чувствовать, что рядом есть поддержка и тепло.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соседям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дворах нередко поздравляют соседей с праздниками и желают добра. Приветливые слова делают людей ближе и создают в доме и на улице дружескую атмосферу.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 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дом украшают лентами, рисунками, гирляндами или поделками. Украшения создают радостное настроение и помогают всем почувствовать, что день стал особенным.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Дворовые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во дворе устраивают игры: с мячом, скакалкой, классиками. Такие встречи объединяют детей, делают двор шумным, весёлым и по-настоящему живым.
</a:t>
            </a:r>
            <a:endParaRPr lang="en-US" sz="12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люблю больше всего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во двор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особенно нравится окно с видом на двор. Из него видно, как идут соседи, играют дети и меняется погода, а знакомый вид всегда успокаивает.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любимое место — скамейка у дома. На ней можно отдохнуть, поговорить с близкими и просто посмотреть на знакомую улицу вокруг.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игр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площадка радует тех, кто любит движение. Здесь есть место для бега, игр, дружбы и весёлых встреч после школы.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 школе запоминается своими деревьями, переходами и знакомыми домами. По ней каждый день идёшь уверенно, потому что знаешь маршрут.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улица или парк нравятся тем, кто любит спокойствие. Там слышны птицы, шелест листьев и шаги людей, а вокруг легко думать и мечтать.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по картинке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85773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картинку внимательно и найдите дом. Вспомните, что рядом с домом бывают окна, двери, подъезд и знакомый двор, где живут люди.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78140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скамейка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Поищите дерево и скамейку. Эти объекты часто встречаются во дворе, делают место уютнее и напоминают, что рядом есть природа и отдых.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7103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светофор и вспомните, как он помогает переходить дорогу. Этот знак напоминает о внимании, спокойном шаге и безопасности на улице.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6376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собаку и велосипед. Такие детали делают картинку живой и помогают вспомнить, что на улице встречается много знакомых предметов и животных.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школу и скажите, почему она важна. Здесь учатся, дружат, узнают новое и каждый день идут по знакомому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маленький план помощи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добрых поступков ребёнка дома, во дворе и рядом с домом.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мы живём, становится тёплым и красивым, когда мы замечаем его, бережём и помогаем ему каждый день. Дом, двор, улица и люди рядом делают наш мир добрее.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Родное место становится лучше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2026-07-25T20:16:02Z</dcterms:created>
  <dcterms:modified xsi:type="dcterms:W3CDTF">2026-07-25T20:16:02Z</dcterms:modified>
</cp:coreProperties>
</file>