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Годичный параллакс: формирование современного представления о Вселенной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Годичный параллакс — ключ к точному измерению расстояний до ближайших звёзд.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измерения расстояний в астрономии: исторический и современный контекст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расстояний до космических объектов всегда было сложной задачей. До параллакса астрономы пользовались лишь приблизительными методами, часто ошибаясь. Развитие технологий позволило создать основу современной астрофизики.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Годичный параллакс — видимое смещение звезды на фоне далёких объектов, вызванное движением Земли вокруг Солнца.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параллакса равен половине максимального углового смещения, наблюдаемого при смещении Земли на 6 месяцев.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параллакса обратно пропорционален расстоянию: чем дальше звезда, тем меньше её угловое смещение.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что такое годичный параллакс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положения звезды через полгода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сравнивают снимки звезды, сделанные с интервалом в 6 месяцев, фиксируя её смещение на фоне далеких светил. Этот метод позволяет учитывать движение Земли и выявлять параллакс.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орбиты Земли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 служит базисом для измерений. Обозначение позиций на небе в разные времена года помогает построить треугольник, необходимый для вычисления расстояния до звезды.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годичного параллакса: принципиальная схема
</a:t>
            </a:r>
            <a:endParaRPr lang="en-US" sz="2312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открытие: параллакс и первая успешная попытка измерения
</a:t>
            </a:r>
            <a:endParaRPr lang="en-US" sz="2218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первые попытки найти параллакс предприняли Рёмер и Галилей, однако им это не удалось из-за малости угловых смещений.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 году Фридрих Бессель впервые измерил параллакс звезды 61 Лебедя, получив значение около 0,314 угловых секунд.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измерения позволили вычислить расстояние до звезды — примерно 10 световых лет, что стало прорывом в астрометрии.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Гендерсон и Струве определили параллаксы для α Центавра и Веги, подтвердив метод и результаты.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определении параллакса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орбита как база измерений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базы для измерения равна 2 астрономическим единицам — расстоянию между противоположными точками орбиты Земли. Это фундамент для построения треугольника параллакса.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 вычисления расстояния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звезды в парсеках вычисляется как обратное значение параллакса в угловых секундах: d = 1/p. Это обеспечивает прямое и геометрически точное измерение.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Парсек — расстояние, при котором база в 1 а.е. наблюдается под углом ровно в 1 угловую секунду.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парсек равен примерно 3,26 световых года или 3,09×10¹³ километров, что помогает сравнивать различные величины.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год — расстояние, которое свет проходит за год, примерно 9,46×10¹² километров, часто используется для больших расстояний.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астрономических расстояний: парсек и световой год
</a:t>
            </a:r>
            <a:endParaRPr lang="en-US" sz="21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существенное увеличение расстояния при уменьшении углового параллакса, подчёркивая чувствительность измерений.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зависимость показывает, насколько трудно измерять далекие объекты с малыми параллаксами.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связь между параллаксом и астрономическим расстоянием
</a:t>
            </a:r>
            <a:endParaRPr lang="en-US" sz="2643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каталоги ближайших звёзд, 2023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метода: какие звёзды доступны измерениям параллакса
</a:t>
            </a:r>
            <a:endParaRPr lang="en-US" sz="2399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применим в основном к ближайшим звёздам, поскольку углы параллакса для удалённых объектов слишком малы для точного измерения.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приборы позволяют измерять параллаксы объектов на расстоянии до нескольких тысяч световых лет с приемлемой точностью.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галактики и квазары выходят за пределы эффективности метода из-за низкого сигнала и высоких шумов.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324185"/>
            <a:ext cx="5182677" cy="1653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астрометрических миссий (Гиппарх, Га́йя)
</a:t>
            </a:r>
            <a:endParaRPr lang="en-US" sz="1978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прогресс в измерениях параллакса от миссии «Гиппарх» до «Gaia», включая диапазон и точность.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измерений увеличилась в 50 раз, а число наблюдаемых звёзд выросло более чем в 8000 раз.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космическое агентство (ESA)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«Гиппарх»: первый шаг к точным параллаксам
</a:t>
            </a:r>
            <a:pPr algn="l" indent="0" marL="0">
              <a:lnSpc>
                <a:spcPct val="90000"/>
              </a:lnSpc>
              <a:buNone/>
            </a:pPr>
            <a:r>
              <a:rPr lang="en-US" sz="37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«Гиппарх» (1989–1993) стал первым прибором, измерившим параллаксы примерно 100 тысяч звёзд с точностью около 1 миллисекунды дуги. Это ознаменовало новый этап в астрометрии и заложило основу для более масштабных проектов.
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Gaia: революция в астрономических измерениях
</a:t>
            </a:r>
            <a:pPr algn="l" indent="0" marL="0">
              <a:lnSpc>
                <a:spcPct val="90000"/>
              </a:lnSpc>
              <a:buNone/>
            </a:pPr>
            <a:r>
              <a:rPr lang="en-US" sz="38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2013 года Gaia проводит наблюдения свыше миллиарда звёзд с ошеломляющей точностью до 0,02 миллисекунды дуги. Эта миссия предоставила беспрецедентные данные о распределении и движении звёзд в нашей Галактике.
</a:t>
            </a:r>
            <a:endParaRPr lang="en-US" sz="93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представление результатов
</a:t>
            </a:r>
            <a:pPr algn="l" indent="0" marL="0">
              <a:lnSpc>
                <a:spcPct val="90000"/>
              </a:lnSpc>
              <a:buNone/>
            </a:pPr>
            <a:r>
              <a:rPr lang="en-US" sz="42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Логотипы миссий «Гиппарх» и Gaia сопровождаются картой плотности звёзд, полученной Gaia, на которой ярко видна структура Галактики и распределение звёздных популяций по разным участкам неба.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астрометрические миссии: вклад спутниковых наблюдений
</a:t>
            </a:r>
            <a:endParaRPr lang="en-US" sz="20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ошибок и ограничения точности параллаксных измерений
</a:t>
            </a:r>
            <a:endParaRPr lang="en-US" sz="2355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влияния снижают точность наземных наблюдений, вызывая искажения изображения звёзд из-за турбулентности и преломления света в атмосфере Земли.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Инструментальные ограничения включают качество оптических систем и стабильность телескопов, а также точность детекторов, что влияет на безопасность и надёжность данных.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Межзвёздное поглощение и собственное движение звезды в пространстве создают дополнительные сложности для выделения истинного параллакса и требуют тщательного учёта.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изображений звёзд и фоновое засветление могут приводить к ошибкам в позиционировании, поэтому необходимы методы калибровки и обработки изображений.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определения расстояния до звезды по годовому параллаксу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точного вычисления расстояния
</a:t>
            </a:r>
            <a:endParaRPr lang="en-US" sz="22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объекты с точно измеренным параллаксом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8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Проксима Центавра — ближайшая звезда к Солнцу
</a:t>
            </a:r>
            <a:pPr algn="ctr" indent="0" marL="0">
              <a:lnSpc>
                <a:spcPct val="90000"/>
              </a:lnSpc>
              <a:buNone/>
            </a:pPr>
            <a:r>
              <a:rPr lang="en-US" sz="36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Проксимы Центавра составляет 0,769 секунды дуги, что соответствует расстоянию около 1,3 парсека. Эта звезда — важный объект для исследований соседнего космоса и потенциал для будущих миссий.
</a:t>
            </a:r>
            <a:endParaRPr lang="en-US" sz="886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0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 Центавра: система двойных звёзд
</a:t>
            </a:r>
            <a:pPr algn="ctr" indent="0" marL="0">
              <a:lnSpc>
                <a:spcPct val="90000"/>
              </a:lnSpc>
              <a:buNone/>
            </a:pPr>
            <a:r>
              <a:rPr lang="en-US" sz="41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Альфы Центавра равен 0,755 секунды, что определяет расстояние 1,34 парсека. Является одной из самых ярких и близких к нам звёздных систем в созвездии Центавра.
</a:t>
            </a:r>
            <a:endParaRPr lang="en-US" sz="100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— ярчайшая звезда ночного неба
</a:t>
            </a:r>
            <a:pPr algn="ctr" indent="0" marL="0">
              <a:lnSpc>
                <a:spcPct val="90000"/>
              </a:lnSpc>
              <a:buNone/>
            </a:pPr>
            <a:r>
              <a:rPr lang="en-US" sz="42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параллаксом 0,379 секунды Сириус находится на расстоянии около 2,64 парсека. Благодаря своей яркости, Сириус служит эталоном для фотометрических и астрометрических исследований.
</a:t>
            </a:r>
            <a:endParaRPr lang="en-US" sz="10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параллакса в калибровке шкалы космических расстояний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Годичный параллакс ставит точку отсчёта для системы измерения астрономических расстояний и служит стандартом для других методов.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параллакса калибруются периодо-световые отношения цефеид для определения расстояний в пределах Галактики и ближайших галактик.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используется для уточнения дистанций по звёздам типа RR Лиры и сверхновым типа Ia, что важно для космологических исследований.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Спектроскопический параллакс корректируется на основе прямых измерений, что повышает точность оценки расстояний к удалённым объектам.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радиус применения параллакса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миссия Gaia способна измерять параллаксы звёзд до примерно 10 000 парсек в пределах Млечного Пути с приемлемой погрешностью. Это позволяет изучать структуру Галактики на масштабах, ранее недоступных.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точности и дальнейшие вызовы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1–2 килопарсек точность резко падает из-за малости угловых смещений, что ограничивает применение метода для далеких галактик и активных ядер квазаров.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 параллакса: максимально достижимые расстояния
</a:t>
            </a:r>
            <a:endParaRPr lang="en-US" sz="21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Радиоинтерферометрия обеспечивает субмиллисекундную точность угловых измерений, значительно превосходящую традиционные оптические наблюдения.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фиксировать параллаксы отдалённых пульсаров, двойных звездных систем и остатков сверхновых с экстремальной точностью.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Разработки, такие как VLBI, VLBA и Европейская VLBI сеть, расширяют диапазон доступных для измерения расстояний объектов во Вселенной.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методы: радиоинтерферометрия в измерениях параллакса
</a:t>
            </a:r>
            <a:endParaRPr lang="en-US" sz="1796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Планируется расширение спектра наблюдений Gaia с помощью миссии GaiaNIR, позволяющей работать в ближнем инфракрасном диапазоне и изучать скрытые области Галактики.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объединению радиоинтерферометрии и оптических данных улучшат качество и точность измерений параллаксов.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базы наблюдений до триллионов объектов позволит детальнее исследовать строение и динамику звёздных популяций и эволюцию Галактики.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исследований: перспективы параллаксных миссий
</a:t>
            </a:r>
            <a:endParaRPr lang="en-US" sz="23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светимости и массы звёзд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Достоверные расстояния позволяют точно вычислять светимость звёзд, что в свою очередь даёт возможность оценить их массы и физические свойства, необходимые для понимания процессов звёздообразования.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возрастного распределения и структуры Галактики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трёхмерная карта звёзд Нежной Галактики создаётся на основе результатов параллаксных измерений, что помогает моделировать распределение и возраст звёздных скоплений.
</a:t>
            </a:r>
            <a:endParaRPr lang="en-US" sz="100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законов эволюции Вселенной
</a:t>
            </a:r>
            <a:pPr algn="l" indent="0" marL="0">
              <a:lnSpc>
                <a:spcPct val="90000"/>
              </a:lnSpc>
              <a:buNone/>
            </a:pPr>
            <a:r>
              <a:rPr lang="en-US" sz="42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расстояний играют ключевую роль в тестировании моделей эволюции Вселенной, проверки теорий динамики галактик и формирования крупных структур космоса.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измерения расстояний до звёзд для современной астрофизики
</a:t>
            </a:r>
            <a:endParaRPr lang="en-US" sz="22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— краеугольный камень астрометрии и космологии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годичного параллакса остаётся уникальным инструментом прямого измерения близких звёзд, задавая фундамент для широкого круга астрофизических и космологических исследований. Технологический прогресс расширяет горизонты изучения Вселенной.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2026-05-08T06:42:21Z</dcterms:created>
  <dcterms:modified xsi:type="dcterms:W3CDTF">2026-05-08T06:42:21Z</dcterms:modified>
</cp:coreProperties>
</file>