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 you think of television?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 to express opinions about television in English.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и подростки сегодня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по-прежнему помогает узнавать новости и отдыхать, хотя многие подростки смотрят видео и на других устройствах. На уроке мы учимся говорить просто: I like… I don’t like… because… in my opinion… I prefer….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99665"/>
            <a:ext cx="252900" cy="202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4113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3525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6475" y="1774375"/>
            <a:ext cx="252900" cy="252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62350" y="1774375"/>
            <a:ext cx="252900" cy="252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и выражения по теме television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8000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связано с ТВ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television помогает назвать саму тему, а programme, channel и presenter описывают то, что зритель видит на экране. Эти слова часто встречаются в разговорах о любимых передачах.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195703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 информация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news, documentary и news report нужна, когда мы говорим о фактах, событиях и познавательных передачах. Она помогает объяснить, почему телевидение остаётся источником полезной информации.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373406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Развлечение и отдых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cartoon, series, sports match и popular show описывают программы, которые подростки смотрят чаще всего. Они звучат естественно в ответах о том, что интересно и что хочется пересматривать.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551109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зрителя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watch, switch on, switch off, enjoy, prefer, recommend и record помогают точно рассказать о просмотре. С ними легко строить простые и понятные предложения о привычках.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728812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watch TV, a favourite programme, change the channel, a boring ad и a news report делают речь более живой. Их удобно использовать, когда нужно сравнить передачи и выразить мнение.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программы подростки смотрят чаще всего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Развлекательные форматы обычно привлекают быстрее, потому что их легко начать смотреть после школы и не нужно долго вникать в сюжет.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Сериалы и шоу лидируют, а новости и документальные передачи выбирают реже, но они расширяют кругозор.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раздела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как источник информации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Телевизионные новости рассказывают о событиях в стране и мире, помогают быстро узнать главное и услышать краткие объяснения. Для зрителя важны точные факты и понятный news report.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с места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выпуске новостей часто показывают live broadcast, видео с места события и интервью очевидцев. Такие материалы делают сообщение наглядным и позволяют лучше понять, что произошло.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ведущего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Reporter и headline помогают зрителю сориентироваться в теме, а ведущий соединяет разные части выпуска. Чёткая речь и заголовки делают информацию доступной даже для школьников.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Телевизионные новости полезны, потому что знакомят с актуальными событиями и учат следить за тем, что происходит вокруг. Это хороший материал для обсуждения на уроке английского.
</a:t>
            </a:r>
            <a:endParaRPr lang="en-US" sz="9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 телевидения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основные стороны телевидения и подумайте, как они влияют на зрителя.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полезно, когда зритель выбирает программы осознанно и не проводит у экрана слишком много времени.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раздела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любят смотреть телевизор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 начать смотреть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удобно тем, что не требует долгого поиска: достаточно включить нужный channel и выбрать программу. Это особенно нравится тем, кто хочет быстро отдохнуть после учёбы.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просмотр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фильм, матч или шоу можно смотреть всей семьёй одновременно. После этого легко обсудить сюжет, героев и результат игры, а общий разговор делает просмотр интереснее.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темы для 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смотрят одни и те же передачи, появляется больше тем для общения с друзьями и одноклассниками. Так телевидение помогает быть в курсе популярных событий и историй.
</a:t>
            </a:r>
            <a:endParaRPr lang="en-US" sz="1097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Привычный вечерний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подростков телевизор связан со спокойным вечером, когда хочется немного расслабиться. Популярные series и entertainment-программы помогают переключиться после насыщенного дня.
</a:t>
            </a:r>
            <a:endParaRPr lang="en-US" sz="109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выбрать, что смотреть по телевизору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передачи: от названия и описания к личному решению.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на телевидении и её влияние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25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Телевизионная реклама часто короткая и запоминающаяся: музыка, слоган и крупный план товара быстро привлекают внимание. Поэтому зритель замечает её даже во время обычного просмотра.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004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 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ролик может повторяться несколько раз за вечер, и именно это помогает запомнить название товара. Повторение делает рекламу знакомой, но иногда она начинает раздражать.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4927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влияет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реклама воздействует на выбор snacks, drinks, toys, clothes и phones. Подростки могут замечать, как яркий образ товара вызывает желание купить его.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32853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оценивать рекламу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отличать interesting advertisement от действительно useful product. Яркая реклама не всегда означает, что вещь нужна или хороша для покупателя.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времени подростки проводят у экрана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просмотра зависит от школьной нагрузки, домашних дел и привычек семьи. Баланс особенно важен в будние дни.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разумным выглядит умеренное время у экрана: оно оставляет силы на учёбу, отдых и движение.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 теме раздела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и спорт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Матч дома, как на стадионе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начинается live match, телевизор превращает гостиную в маленький стадион. Комментатор называет игроков, объясняет счет и помогает понять каждую важную атаку. Болельщики смотрят игру вместе, переживают за team и обсуждают финал почти так же, как на трибунах.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прямого эфира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новости по TV особенно интересны, когда идет решающий game day. Зритель видит повторы, слышит реакцию crowd и чувствует напряжение каждого момента. Именно поэтому чемпионат или final часто собирают всю семью перед экраном.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спорт объединяет зрителей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Телетрансляция делает большой sporting event доступным для всех, даже если стадион далеко. Fan может следить за score, слушать комментарии и радоваться победе своей команды. Такой просмотр создает общую тему для разговора в школе и дома.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484250"/>
            <a:ext cx="252900" cy="2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35625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484250"/>
            <a:ext cx="252900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78638" y="3230225"/>
            <a:ext cx="197775" cy="263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образовательные передачи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и 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программы о space объясняют сложные идеи простым языком и помогают запомнить новые слова. Они показывают факты через яркие примеры, поэтому материал легко обсуждать на уроке.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люди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выпуски и истории о famous people помогают расширять кругозор. Они дают не только факты, но и культурный контекст, который полезен для чтения, пересказа и обсуждения.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Передачи об animals и nature развивают интерес к миру вокруг нас. В них часто показывают реальные кадры, поэтому зритель быстрее понимает смысл и учится описывать увиденное по-английски.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и идеи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об inventions учат видеть связь между наукой и повседневной жизнью. Понятная речь и наглядные примеры делают такие передачи хорошим способом пополнить vocabulary and background knowledge.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363916"/>
            <a:ext cx="8784000" cy="19893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выражения мнения о телевидении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подобрать нужную речевую функцию и готовую фразу для ответа о TV.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позволяют строить короткий, понятный ответ: назвать мнение, согласиться и сравнить телевидение с другими медиа.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«Television»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больше всего привлекает подростков в телепрограммах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можно обсудить, почему эмоциональные и динамичные передачи запоминаются лучше, чем спокойные и длинные. Это помогает понять выбор зрителя.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подросткам нравятся развлекательные форматы: они быстрые, яркие и понятные. Длинные объяснения и медленный темп снижают интерес.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шкала для учебного обсуждения, без опоры на статистическое исследование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просмотр становится проблемой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без ограничений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телевизор включают на фоне отдыха или ужина. Если не замечать время, одна передача легко превращается в несколько часов просмотра подряд.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режима дня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просмотр начинает вытеснять сон, движение, чтение и домашние дела. Утомление появляется быстрее, а концентрация на уроках заметно снижается.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Неполезная 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человек привыкает смотреть всё подряд без выбора. Тогда телевидение перестает быть отдыхом и начинает мешать учебе, здоровью и повседневным обязанностям.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и разумный просмотр дома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 выбрать передачу и сохранить здоровый режим просмотра.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телевидение формирует мнение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 комментарии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обычно опираются на факты, даты и события, а не только на эмоции. Поэтому зрителю важно слушать не один заголовок, а весь report и проверять, откуда взята информация.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подача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Развлекательные шоу часто показывают людей и события ярко и драматично. Такая подача может усиливать впечатление, но не всегда помогает понять ситуацию спокойно и точно.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к источнику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замечать, насколько reliable source объясняет событие ясно и честно. Если авторы используют bias, зритель может получить одностороннее представление.
</a:t>
            </a:r>
            <a:endParaRPr lang="en-US" sz="1011" dirty="0"/>
          </a:p>
        </p:txBody>
      </p:sp>
      <p:sp>
        <p:nvSpPr>
          <p:cNvPr id="13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аудитории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Обсуждая передачу, школьники учатся отличать fact and opinion. Это полезно, потому что помогает строить собственное мнение без повторения чужих слов.
</a:t>
            </a:r>
            <a:endParaRPr lang="en-US" sz="101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08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в цифровую эпоху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в удобное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выпуск можно открыть online и смотреть не только в прямом эфире. Зритель сам выбирает момент просмотра и может вернуться к нужной части позже.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контент на разных устройствах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программа доступна на телевизоре, планшете и смартфоне. Это удобно дома, в дороге и в ситуации, когда рядом нет обычного экрана.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и 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передача интересная, ее можно record и пересмотреть позже. Такой способ помогает не пропустить важные детали, особенно в новостях, интервью и познавательных выпусках.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для зрителя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просмотр дает больше свободы: можно watch later, делать паузу и выбирать подходящий темп. Это делает телевидение ближе к привычкам сегодняшних школьников.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ответа по теме достаточно показать обе стороны: телевидение помогает узнавать новости и отдыхать, но требует разумного времени просмотра и осознанного выбора программ.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раздел Section 2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стороны телевидения нужно оценивать вместе: пользу и ограничения.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в нашей жизни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остается важным источником новостей, спорта, развлечений и знаний. Его роль зависит от того, что мы выбираем смотреть, сколько времени проводим у экрана и умеем ли оценивать программы критически.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2026-05-31T08:03:56Z</dcterms:created>
  <dcterms:modified xsi:type="dcterms:W3CDTF">2026-05-31T08:03:56Z</dcterms:modified>
</cp:coreProperties>
</file>