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колебания в природе, технике и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причинах, видах и энергии колебаний — от маятника до сейсмографов и подвески.
</a:t>
            </a:r>
            <a:endParaRPr lang="en-US" sz="281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помогают описывать повторяющиеся процессы и связывают механику, математику и инженерные решения. Модели Галилея, Гука и Ньютона до сих пор служат основой расчетов. Для малых отклонений реальность удобно приближается гармоническим осциллятором.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колебания в естествознании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97" y="3255759"/>
            <a:ext cx="248328" cy="3311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770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Пружина и груз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 на пружине после толчка начинает колебаться: пружина то сжимается, то растягивается. Возвращающая сила пропорциональна смещению, поэтому поведение часто близко к гармоническому.
</a:t>
            </a:r>
            <a:endParaRPr lang="en-US" sz="1352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 и струна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маятник колеблется в плоскости, а струна вибрирует между крайними положениями. В обоих случаях важны параметры, определяющие период и спектр частот.
</a:t>
            </a:r>
            <a:endParaRPr lang="en-US" sz="1352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много раз отклоняется от равновесия и возвращается обратно. Такой «цикл» повторяется по определённому закону, поэтому движение можно описывать периодом и частотой.
</a:t>
            </a:r>
            <a:endParaRPr lang="en-US" sz="1118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Возвращающая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колебаниях действует сила, направленная так, чтобы вернуть систему к положению равновесия. Именно она задаёт упорядоченный характер движения рядом с «точкой покоя».
</a:t>
            </a:r>
            <a:endParaRPr lang="en-US" sz="1121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около равновесия
</a:t>
            </a:r>
            <a:pPr algn="l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обычно происходят вблизи равновесного положения: движение не «улетает» бесконечно далеко. Поэтому анализ выполняют в рамках небольших отклонений и устойчивой работы системы.
</a:t>
            </a:r>
            <a:endParaRPr lang="en-US" sz="987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 примеры колебательного движения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и возвращающая сила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равновесия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равновесия бывает устойчивым, неустойчивым и безразличным. Колебания происходят вокруг устойчивого равновесия: небольшое отклонение не «разгоняет» систему, а возвращает её обратно.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Возвращающая сила создаёт повторяемость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3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Возвращающая сила всегда направлена к положению равновесия и обеспечивает регулярное повторение движения. Если её нет или она слишком мала, колебания либо не возникают, либо быстро прекращаются из‑за потерь энергии.
</a:t>
            </a:r>
            <a:endParaRPr lang="en-US" sz="878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Гука для пружины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пружины возвращающая сила подчиняется закону Гука: F = -kx. Знак «минус» означает, что сила направлена противоположно смещению. На схеме удобно показать стрелки сил и величину x.
</a:t>
            </a:r>
            <a:endParaRPr lang="en-US" sz="109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гармонической модели синусоидальными становятся и координата, и скорость, и ускорение, но с разными фазовыми сдвигами.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показывает, как «эстафета» движения передается от смещения к скорости и ускорению: скорость меняется быстрее, ускорение направлено против смещения.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модель гармонических колебаний; аналитическая зависимость x(t)=A cos(ωt+φ).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смещения, скорости и ускорения при гармонических колебаниях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Амплитуда A — максимальное отклонение от равновесия. Она задаёт, насколько далеко система «уходит» в каждую сторону и напрямую влияет на масштаб наблюдаемого движения.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T — время одного полного колебания. По T легко судить о ритме процесса: если T меньше, колебания совершаются чаще, и наоборот.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ν = 1/T показывает число колебаний за секунду и измеряется в герцах (Гц). Для формул часто используют циклическую частоту ω = 2πν.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φ описывает состояние системы в выбранный момент времени. Она позволяет сравнивать колебания разных тел и учитывать, с какого «места» начинается наблюдение.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механических колебаний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825480"/>
            <a:ext cx="3848986" cy="25641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Сопоставим, от чего зависит период в разных системах. Таблица помогает увидеть общий принцип: изменение характерных параметров заметно меняет частоту.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определяется не «в целом колебаниями», а свойствами конкретной системы: меняется характерный параметр — меняется и ритм.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зависимости периода для стандартных моделей колебаний (школьный курс).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колебательных систем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конструкция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Математический маятник — груз на невесомой нерастяжимой нити. Это идеальная модель, позволяющая связать движение с геометрией и гравитацией.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углы и формула периода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малых отклонениях период задаётся: T = 2π√(l/g). Масса груза почти не влияет, зато длина существенно меняет ритм.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больших амплитудах движение становится менее «синусоидальным»: период начинает отличаться от идеального значения, и точность гармонического приближения снижается.
</a:t>
            </a:r>
            <a:endParaRPr lang="en-US" sz="1308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Маятник как классическая модель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Гармонические колебания возникают, когда возвращающая сила пропорциональна смещению от равновесия. Тогда координату можно записать через синус или косинус с одной частотой.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описания: x(t)=A cos(ωt+φ) или x(t)=A sin(ωt+φ). Эта модель позволяет предсказать положение тела в любой момент времени, даже до измерений.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смещения, скорости и ускорения становится прозрачной: изменения следуют по фазовым сдвигам. Поэтому гармоническое приближение полезно не только в физике, но и в технике и анализе колебаний.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Гармонические колебания и синусоидальный закон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возникают вынужденные колебания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 системе при периодическом внешнем воздействии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129" y="2034466"/>
            <a:ext cx="397608" cy="4544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011" y="2034466"/>
            <a:ext cx="454410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7689" y="2074624"/>
            <a:ext cx="467617" cy="3740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колебания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колебания возникают после начального отклонения системы. Далее внешняя периодическая сила отсутствует, поэтому движение определяется собственными параметрами и постепенно меняется из‑за потерь.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Вынужденные колебания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Вынужденные колебания поддерживаются внешней периодической силой. Например, двигатель задаёт вибрации, ветер раскачивает конструкцию, а переменный ток возбуждает колебательные процессы в технических системах.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Автоколебания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Автоколебания поддерживаются постоянным притоком энергии и работой внутреннего механизма регулирования. Источник может быть непрерывным, но энергия превращается в колебания благодаря устойчивому циклу процессов.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колебаний и источник энергии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затуханием связана реальная необратимость: часть механической энергии рассеивается в тепло, поэтому амплитуда закономерно снижается от колебания к колебанию.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указывает на уменьшение энергии со временем и ослабление отклика системы; при сильном затухании резонанс проявляется значительно менее заметно.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значения (без привязки к конкретному эксперименту), качественный вид экспоненциального затухания; 2026-05-12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Затухание колебаний во времени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Резонанс появляется, когда частота внешнего воздействия совпадает или близка к собственной частоте системы: именно тогда колебания «накапливают» эффект каждого нового импульса, поэтому амплитуда резко растёт.
</a:t>
            </a:r>
            <a:endParaRPr lang="en-US" sz="997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радиотехнике резонанс используют для настройки приёмников и избирательного выделения сигнала: подходящая частота возбуждает нужный контур, повышая отношение полезного сигнала к шуму.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аудиотехнике и измерительных устройствах резонанс помогает усиливать отклик датчиков и акустических систем. Но чтобы сохранить стабильность, обычно применяют согласование параметров и ограничение амплитуды.
</a:t>
            </a:r>
            <a:endParaRPr lang="en-US" sz="946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возникает в инженерных конструкциях: повторяющиеся нагрузки могут возбудить колебания моста, здания или машины. Если потери малы, рост амплитуды повышает риск усталостных разрушений и деформаций.
</a:t>
            </a:r>
            <a:endParaRPr lang="en-US" sz="987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Резонанс: полезное усиление и возможная опасность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одной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идеальном случае полная механическая энергия при колебаниях не исчезает: она переходит между потенциальной и кинетической. Когда тело проходит положение равновесия, скорость максимальна, а потенциальная энергия минимальна.
</a:t>
            </a:r>
            <a:endParaRPr lang="en-US" sz="1330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Пружинный маятник: деформация как «хранилище»
</a:t>
            </a:r>
            <a:pPr algn="l" indent="0" marL="0">
              <a:lnSpc>
                <a:spcPct val="100000"/>
              </a:lnSpc>
              <a:buNone/>
            </a:pPr>
            <a:r>
              <a:rPr lang="en-US" sz="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пружинного маятника удобно представлять обмен энергии между деформацией пружины и движением груза. В крайних положениях скорость почти нулевая, зато деформация максимальна и возрастает потенциальный вклад.
</a:t>
            </a:r>
            <a:endParaRPr lang="en-US" sz="1179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 колебательной системе: как меняются «формы» движения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маятника и пружинного осциллятора доминируют разные параметры: длина и g определяют период маятника, а m и жёсткость k задают характер пружинных колебаний.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рост жёсткости снижает период, а рост «геометрического» масштаба для маятника увеличивает его. Поэтому при проектировании важно управлять именно этими факторами.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качественные зависимости из базовых формул колебаний (маятник: T∝√(l/g), пружина: T∝√(m/k)); 2026-05-12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период колебаний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014" y="3268064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944" y="1629466"/>
            <a:ext cx="328860" cy="2630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72774" y="1602394"/>
            <a:ext cx="317232" cy="31723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Вибрации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механизмы, колёса и элементы подвески создают колебания, влияющие на комфорт и безопасность. Инженеры уменьшают нежелательные вибрации за счёт демпфирования и подбора параметров.
</a:t>
            </a:r>
            <a:endParaRPr lang="en-US" sz="1311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рождается колебаниями струны, столба воздуха или мембраны. По высоте тона и тембру можно судить об устойчивых частотах и режимах колебаний.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волны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передают энергию в горных породах, и по их характеристикам оценивают параметры землетрясений. Сигналы регистрируют приборами, а затем восстанавливают динамику процесса.
</a:t>
            </a:r>
            <a:endParaRPr lang="en-US" sz="1094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колебания ветвей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 ветра заставляют элементы растений раскачиваться. Такие движения наглядно показывают связь возбуждения с собственной реакцией упругих структур.
</a:t>
            </a:r>
            <a:endParaRPr lang="en-US" sz="1131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ритмы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сердца и некоторые физиологические процессы сопровождаются периодическими изменениями. Их анализ помогает отличать нормальные ритмы от нарушений и лучше понимать устойчивость организма.
</a:t>
            </a:r>
            <a:endParaRPr lang="en-US" sz="1034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реальности видны механические колебания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8210" y="2755985"/>
            <a:ext cx="2047582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механическим колебаниям (качественные ориентиры частот и периодов); 2026-05-12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и численные ориентиры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и частоты колебательных систем различаются на порядки. Приведённые ориентиры помогают связать формулы с реальными устройствами и правильно оценивать влияние параметров.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Условно: чем выше «масштаб» и длина системы, тем больше типичный период; более жёсткие и «короткие» колебатели дают более высокие частоты. Правильный подбор параметров повышает устойчивость и безопасность.
</a:t>
            </a:r>
            <a:endParaRPr lang="en-US" sz="11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фиксируют экспериментально: используют секундомеры, датчики перемещения, акселерометры, стробоскопы и осциллографы. Так измеряют амплитуду и временные интервалы между характерными точками движения.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измерений определяют период и частоту, а также оценивают затухание. Для более глубокого анализа строят спектр частот, выявляя вклад разных гармоник и возможные неидеальности.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диагностика опирается на сравнение собственных частот до и после воздействия. Изменение спектра помогает обнаруживать повреждения мостов, зданий и машин и поддерживать мониторинг технического состояния.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исследуют механические колебания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механические колебания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выбора модели и расчёта величин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колебания: от модели к практическим решениям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колебания описываются амплитудой, периодом, частотой и фазой, а их развитие определяется возвращающей силой, обменом энергии, затуханием и внешним возбуждением. Понимание резонанса и собственных частот повышает безопасность техники и точность анализа процессов.
</a:t>
            </a:r>
            <a:endParaRPr lang="en-US" sz="22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2026-05-12T10:40:19Z</dcterms:created>
  <dcterms:modified xsi:type="dcterms:W3CDTF">2026-05-12T10:40:19Z</dcterms:modified>
</cp:coreProperties>
</file>