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the: уникальные предметы и 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помогает понять, о каком предмете идёт речь.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изучение the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связывает слово с конкретным предметом, местом или ситуацией. На уроке вы увидите, когда он нужен с уникальными объектами, знакомыми вещами и в сравнении с a/an и нулевым артиклем.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английском нужен the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the фраза становится шире и менее точной. Сравните: book — любая книга, the book — та самая книга, которую уже можно определить.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указывает, что собеседник может понять, о чём именно идёт речь. Слово не просто называет предмет, а делает его конкретным и узнаваемым в разговоре.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the часто передаётся по смыслу словами «этот», «тот самый», «известный». Поэтому он помогает отличить уже понятную вещь от любой другой похожей.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Мини-правило: что значит the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единственный в своём роде, the помогает сразу его узнать. Так говорят о солнце, луне, мире или небе, потому что таких объектов не выбирают из нескольких одинаковых.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упомянутый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уже назвали раньше, он становится известным для обоих собеседников. Тогда the показывает: речь идёт о том же самом объекте, а не о новом.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сама подсказывает, о чём идёт речь, тоже нужен the. Достаточно посмотреть вокруг, чтобы понять, какой именно человек, вещь или место имеются в виду.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объекты в мире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и 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sun, the moon, the world и the sky относятся к объектам, которые воспринимаются как единственные. Именно поэтому артикль the помогает выделить их среди всего остального.
</a:t>
            </a:r>
            <a:endParaRPr lang="en-US" sz="1395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и 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the earth или the world, речь идёт не о частном примере, а о всей планете или о Земле как об общем, узнаваемом объекте.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в роли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the president и the king употребляются, если имеется в виду один конкретный правитель в стране или в определённый момент. Контекст делает такого человека единственным.
</a:t>
            </a:r>
            <a:endParaRPr lang="en-US" sz="1395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также помогает с названиями, которые в ситуации воспринимаются как единственные. Слушатель понимает: это не любой объект, а именно тот, который уже известен.
</a:t>
            </a:r>
            <a:endParaRPr lang="en-US" sz="13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 классе и ситуации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часто говорят the teacher, потому что все знают, о каком учителе идёт речь. Контекст урока делает человека конкретным, даже если имя не названо.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урок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 classroom и the lesson звучат естественно, когда помещение и занятие уже понятны участникам. Здесь the не уточняет вид предмета, а показывает его определённость.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bell используют, если в школе есть именно тот звонок, который сообщает начало или конец занятия. Ситуация делает этот объект узнаваемым для всех.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собеседники находятся в одном учебном пространстве, the помогает быстро назвать нужное место или человека. Это один из самых понятных случаев употребления артикля.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вокруг нас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семья собралась на кухне, и мама сказала: Please clear the kitchen table. Все сразу поняли, что речь идёт о конкретной кухне в их доме. The делает место узнаваемым и привязанным к ситуации.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Гараж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папа открыл the garage and checked the car. Здесь не любой гараж, а тот, который стоит рядом с домом. Артикль показывает, что место уже известно семье и не требует пояснений.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двор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вышли в the garden to play football. Сад воспринимается как конкретная часть дома или двора, а не как абстрактное место. В таких фразах the помогает слушателю сразу представить нужную картину.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события в контексте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автобус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нужно успеть на the bus, который идёт в школу. Здесь артикль указывает на нужный рейс, а не на любой автобус на остановке.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по расписанию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семья садится в the train или the plane, если речь идёт о конкретной поездке. Ситуация уже известна, поэтому транспорт легко определить.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Ждут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друзья идут на the match, о котором говорили весь день. Это уже известное событие, и слушатели понимают, какой именно матч имеется в виду.
</a:t>
            </a:r>
            <a:endParaRPr lang="en-US" sz="1189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идут на the party. Артикль показывает, что это не любая вечеринка, а та самая, о которой все договорились заранее.
</a:t>
            </a:r>
            <a:endParaRPr lang="en-US" sz="11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Контраст: a/an для одного из многих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A/an ставят, когда предмет назван как один из множества похожих. A book, a car или a student не указывают на конкретную вещь, а только называют любой подходящий пример.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указания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a/an слушатель не обязан сразу знать, какой именно объект имеется в виду. Главное — сам факт существования предмета, а не его точная идентификация.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известности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впервые появляется в разговоре, часто используется a/an. Потом он может стать известным и перейти в группу слов с the.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помогают быстро выбрать нужный артикль в большинстве случаев.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шага: a/an для одного из многих, без артикля для общего смысла, the для известного предмета.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показывают, что правило ещё не закрепилось: лишний артикль, пропуск с уникальными объектами и путаница между a и an по звуку.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на основе типичных учебных ошибок.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на которые стоит обратить особое внимание на уроке.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помогают выбрать правильный артикль: сначала предмет называют впервые, затем он становится известным из 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на основе учебного правила о повторном упоминании.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строится переход от нового предмета к уже знакомому.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контекст делает место конкретным: достаточно понять, где находится предмет, и артикль the становится естественным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на основе примеров с предлогами места.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ситуация уже задаёт точное место или объект.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ставить the, a/an и без артикля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помогают быстро сравнить артикли и увидеть разницу между конкретным, неопределённым и общим значением.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таблица по базовым случаям употребления артиклей в английском языке.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основное правило: the связывает слово с известным предметом, a/an вводит новый объект, а нулевой артикль часто нужен для общих понятий.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предложений достаточно, чтобы быстро проверить выбор артикля и увидеть, насколько уверенно ученик различает the, a/an и отсутствие артикля.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учебного упражнения.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предложений хватит для быстрой проверки правила.
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предложений с одной ошибкой в каждом помогают сосредоточиться на точном выборе артикля и не отвлекаться на лишние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учебного упражнения.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нужно найти и исправить в упражнении.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коротких фраз дают удобную тренировку перевода и позволяют проверить, когда нужен the, когда a/an, а когда артикль не ставится.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учебного упражнения.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 удобно использовать для короткой языковой разминки.
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Mini-game: контекст или один из многих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контекст меняет выбор артикля в коротких примерах.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с местами и направлениями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сочетаниях артикль помогает точно обозначить место: at the station, at the door, in the room. Здесь речь идёт не о любом объекте, а о конкретной точке.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направления тоже часто требуют the: on the left, on the right, in the middle. Артикль связывает выражение с определённой стороной или положением в пространстве.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шаблону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пример звучит как привычная формула, проверьте, не относится ли он к устойчивому выражению. В таких случаях the обычно не случайный, а обязательный.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лучше запоминать как готовые модели. Они встречаются часто, поэтому полезнее повторять их в коротких фразах, чем пытаться выводить каждое правило отдельно.
</a:t>
            </a:r>
            <a:endParaRPr lang="en-US" sz="10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выбора артикля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артикль без сомнений, сначала спросите себя: предмет новый, уже известный или общий? Этот простой порядок помогает быстро находить верное решение в большинстве предложений.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2026-07-25T13:01:20Z</dcterms:created>
  <dcterms:modified xsi:type="dcterms:W3CDTF">2026-07-25T13:01:20Z</dcterms:modified>
</cp:coreProperties>
</file>