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Двухполюсный мир и "холодная война": ключевые темы и значение
</a:t>
            </a:r>
            <a:endParaRPr lang="en-US" sz="256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мирового противостояния СССР и США после Второй мировой войны, его влияние на науку и культуру.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мир разбился на два лагеря: социалистический СССР и капиталистический США. Их идеологические и экономические противоречия стали основой «холодной войны» — конфликта без прямого вооружённого столкновения.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разделение после Второй мировой войны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Фултонская речь и «железный занавес» как символ разделения
</a:t>
            </a:r>
            <a:endParaRPr lang="en-US" sz="2326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марта 1946 года Уинстон Черчилль произнёс речь во Фултоне, впервые упомянув «железный занавес», отделяющий Восточную от Западной Европы.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выступление закрепило ухудшение отношений между бывшими союзниками и обозначило границу идеологического раскола Европы.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чёткая политическая и геополитическая изоляция стран Восточного блока от западного мира на многие годы.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и советский ответ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в 1947 году запустили план помощи Европе — почти $13 миллиардов для восстановления экономики западных стран.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отказался от участия и создал Совет экономической взаимопомощи (СЭВ) для объединения социалистических государств в экономический блок.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7387" y="1576525"/>
            <a:ext cx="441022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военных союзов: НАТО и Варшавский договор
</a:t>
            </a:r>
            <a:endParaRPr lang="en-US" sz="2564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параметры военных блоков, сформировавшихся в условиях холодной войны.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блока формировали системы военного сдерживания, оказывая влияние на политическую карту Европы.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 и исторические исследования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влияние через НАТО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под защитой США сформировали западный блок с сильной экономикой и демократией. Германия была разделена на ФРГ, в которой укреплялась рыночная экономика.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блок и граница «железного занавеса»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укреплял контроль над Восточной Европой, включая страны Варшавского договора. Железный занавес представлял собой строгий политический и военный барьер, который разделял континент.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влияния двухполюсного мира в Европе 1950-х
</a:t>
            </a:r>
            <a:endParaRPr lang="en-US" sz="2577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кризис: этапы противостояния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 — начало блокады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перекрыл все наземные пути в Западный Берлин, пытаясь вынудить западных союзников покинуть город.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1948–1949 — воздушный мост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державы организовали массовые поставки через воздух, обеспечив город всеми необходимыми ресурсами.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1949 — окончание блокады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снял блокаду, но противостояние и разделение Германии на ФРГ и ГДР стало окончательным.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— символ разделения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1961 года власти ГДР начали возведение стены, чтобы остановить массовый отток населения в Западный Берлин. Это укрепило границу между Востоком и Западом.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стала символом идеологического раскола и социальной изоляции, существовала почти три десятилетия до падения в 1989 году.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961" y="1340425"/>
            <a:ext cx="2868079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конфликты и кризисы холодной войны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военные архивы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главные вооружённые конфликты и политические кризисы эпохи холодной войны в разных регионах.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охватывала различные регионы, проявляясь в локальных конфликтах под глобальным противостоянием.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война: начало азиатского конфликта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стала первым вооружённым столкновением в Азии между социалистическим Севером и капиталистическим Югом, поддерживаемыми СССР и США соответственно.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длился три года и привёл к гибели миллионов военных и гражданских, оставив глубокие раны на населении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завершились перемирием и разделением Кореи по 38-й параллели, раздел сохраняется до сих пор.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формируют современную геополитическую ситуацию и продолжают влиять на международные отношения региона.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кризис: угроза ядерной войны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1962 году мир оказался на грани ядерного конфликта из-за размещения советских ракет на Кубе. Ответ США — морская блокада острова, чтобы предотвратить дальнейшее усиление угрозы.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завершился компромиссом: СССР убрал ракеты с Кубы, США согласились снять ракеты из Турции, а для быстрого диалога была создана прямая горячая линия между Москвой и Вашингтоном.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Вьетнамская война: основные события и последствия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вовлечение сил и техники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Вьетнамская война длилась с 1955 по 1975 год, привлекая вооружённые силы США и союзников. Использовались современные виды оружия и техника, включая боевые вертолёты и химические средства, что усилило масштаб и жестокость конфликта.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Трагические потери и объединение страны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жизни миллионов людей, вызвав значительные разрушения и экологический ущерб. В 1976 году Северный и Южный Вьетнам объединились, завершив длительный период разделения и конфликта.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эпоху "холодной войны": ключевые аспекты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регулярно проводились практические занятия по защите от ядерного удара, чтобы подготовить население к возможным чрезвычайным ситуациям.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учения по гражданской обороне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радио, телевизор и газеты активно распространялись идеологические послания, направленные на формирование общественного мнения и поддержку своей стороны.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пропаганда в СМИ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фильмы и книги о шпионах и ядерной угрозе, а также сооружались бомбоубежища, что отразило тревогу общества в повседневной жизни.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страха и отражение в искусстве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 в космосе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СССР запустил «Спутник-1» — первый искусственный спутник Земли. Этот успех ознаменовал начало космической эры и вызвал волну исследований и разработок по всему миру.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Юрия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советский космонавт Юрий Гагарин стал первым человеком в космосе, доказав возможности освоения космоса и повысив престиж СССР в мировом масштабе.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высадка на Луну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1969 году экипаж США успешно высадился на Луну. Это событие стало кульминацией космической гонки и символом технологического превосходства Запада.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гонка: этапы и достижения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ядерная угроза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исторических исследований по вооружениям, 1986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1986 году СССР и США владели почти всеми ядерными боеголовками в мире, что усиливало риск глобального уничтожения.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оружия привело к принципу взаимного гарантированного уничтожения, сдерживающему применение ядерного арсенала несмотря на конфликты.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неприсоединения и страны "третьего мира"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объединило страны, стремившиеся остаться вне противостояния СССР и США, поддерживая независимый курс в политике и экономике.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движения вошли Индия, Югославия, Египет, Индонезия и более сотни других государств, которые отказывались вступать в военные блоки.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выступали за мир, развитие и борьбу с колониализмом, внося значительный вклад в международный диалог и политику XX 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Разрядка: попытки сблизить Восток и Запад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 ознаменовались снижением напряжённости благодаря подписанию договоров ОСВ-1 и ОСВ-2, ограничивших стратегическое вооружение.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сохранялись локальные конфликты и идеологические разногласия, сдерживавшие полноценное улучшение отношений.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возросли культурные обмены и научное сотрудничество, что улучшило взаимопонимание между СССР и США.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"холодной войны" в 1980-х годах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1979 году СССР ввёл войска в Афганистан, что вызвало международное осуждение и обострение противостояния с Западом.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Бойкоты Олимпийских игр в 1980 и 1984 годах стали символами политического конфликта между сверхдержавами.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гонки вооружений сопровождалось разработкой программы «звёздных войн», вызывая новую волну напряжённости.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социалистического блока выросло протестное и диссидентское движение, отражая внутренние кризисы и недовольство.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«холодной войны» и распад двухполюсного мира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и перестройка в СССР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гласности и перестройки с 1985 года усилила реформы в СССР. Михаил Горбачёв инициировал открытость и экономические изменения, что ослабило идеологическое напряжение.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завершения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договора о ликвидации ракет средней дальности, падение Берлинской стены и распад СССР в 1991 году символизировали окончание холодной войны и двухполюсного мира.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двухполюсного мира: уроки и вызовы современности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Двухполюсный мир сформировал баланс сил и международные отношения XX века. Сегодня важны уроки этой эпохи для укрепления глобальной безопасности и развития сотрудничества между странами.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2026-05-11T03:28:12Z</dcterms:created>
  <dcterms:modified xsi:type="dcterms:W3CDTF">2026-05-11T03:28:12Z</dcterms:modified>
</cp:coreProperties>
</file>