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изобретения, рынки и государства создали новый индустриальный мир.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индустриальной цивилизации
</a:t>
            </a:r>
            <a:endParaRPr lang="en-US" sz="350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мастерской к фабрике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индустриальному миру занял не одно десятилетие: он складывался из технических новшеств, роста торговли, накопления капитала и новых форм труда.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общество, в котором производство опирается на фабрики, машины и энергию, а массовый выпуск становится нормой экономической жизни.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не произошли сразу: сначала промышленный рывок совершила Британия, затем процессы ускорились в Западной Европе и США.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организация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Фабричная система изменила труд, городской уклад и потребление, связав повседневную жизнь с рынком и денежными отношениями.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стала длительным переходом от ремесла и аграрной экономики к механизированному производству и крупным рынкам.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индустриальная цивилизация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перехода к индустрии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энергии, организации труда и инвестиций объясняет переход к фабричной экономике.
</a:t>
            </a:r>
            <a:endParaRPr lang="en-US" sz="15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Прединдустриальный мир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хозяйства составляли земледелие и ремесло: большинство людей работало на земле, а изделия создавались вручную, в небольших мастерских и домашнем производстве.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основа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 зависел от времени года, урожая и доступности сырья, поэтому производство оставалось неритмичным, а объемы товаров — сравнительно небольшими.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ограничения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менялась медленно, потому что знания передавались через практику цехов и мастерских, а капиталоемкие вложения были редкостью.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перемены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постепенно, тогда как большинство населения жило в деревне и было связано с местной общиной и натуральным укладом.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деревни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приемы земледелия позволили получать больше пищи с той же площади, поэтому хозяйства стали устойчивее, а риски голода — ниже.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Селекция, севооборот и улучшенные орудия повышали эффективность труда, постепенно меняя саму структуру сельского производства и землепользования.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подъем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продовольствия поддержал увеличение численности населения: люди жили дольше, а рождаемость долго оставалась высокой для традиционного общества.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наемному труду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сельских жителей освободилась для городов и мануфактур, где возникала рабочая сила, необходимая для фабричной концентрации.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революция и демография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науки к технологии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все чаще давали не абстрактное знание, а практические решения для мастерских, транспорта и производства, где требовалась точность.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и расчет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 изобретатели соединяли опыт наблюдения с расчетом, превращая эксперимент в источник технических улучшений и новых машин.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рынком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 оценивали изобретения через прибыль, поэтому удачные решения быстро внедрялись там, где они снижали издержки и ускоряли выпуск.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инновационная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сформировалась культура инноваций, в которой мастерская, лаборатория и фабрика начали работать как части единой системы.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размещения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дала производству независимый источник энергии, который можно было разместить почти в любом месте, а не только у реки или ветра.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Шахты и фабрики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пар использовали для откачки воды из шахт и движения механизмов, затем он стал основой многих промышленных установок.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паровые двигатели начали работать на транспорте, усиливая связь между добычей сырья, заводами и рынками сбыта.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паровая энергетика стала частью инфраструктуры индустриального общества и изменила масштаб хозяйственной деятельности.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и новая энергетика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фабрика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объединяла работников и машины в одном пространстве, где каждый процесс был подчинен заранее установленному порядку и надзору.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операций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дробило работу на простые операции, что повышало выпуск, но уменьшало самостоятельность работника и требовало строгой дисциплины.
</a:t>
            </a:r>
            <a:endParaRPr lang="en-US" sz="1212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деталей облегчала сборку и ремонт, позволяя производить больше одинаковых изделий с меньшими затратами времени.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ритм задавала машина: человеку приходилось подстраиваться под темп оборудования, повторяя одно и то же движение часами.
</a:t>
            </a:r>
            <a:endParaRPr lang="en-US" sz="12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54575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резко сократили время доставки угля, руды и готовой продукции, связав промышленные районы с портами и крупными городами.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 скорость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213753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сделали морскую торговлю регулярнее и надежнее, особенно на дальних маршрутах, где зависимость от ветра раньше ограничивала перевозки.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на воде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72939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склады превратились в узлы перераспределения товаров, где сырье, машины и продовольствие быстро перегружались между видами транспорта.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обмена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54573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логистика снизила издержки, стабилизировала поставки и позволила фабрикам работать без длительных остановок из-за нехватки сырья.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56119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Надежное снабжение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149227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объединила внутренний рынок, промышленность и внешнюю торговлю, сделав экономический рост более широким и устойчивым.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3250773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управление рынком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сократил время передачи информации с дней и недель до минут, поэтому цены на сырьё и товары стали быстрее отражать реальную ситуацию на рынках.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 сделок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Биржи, торговые дома и банки получили возможность согласовывать сделки почти одновременно в разных городах, что уменьшило задержки и снизило риски для капитала.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 начали точнее планировать поставки, производство и продажи, опираясь на свежие сообщения о спросе, погоде, войнах и транспортных сбоях.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тоже использовали телеграф для административных приказов, контроля железных дорог и военных сообщений, усиливая централизованное управление экономикой.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городские проблемы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шел особенно быстро там, где концентрировались фабрики, порты и железные дороги; именно поэтому различия между центрами и периферией становились заметнее.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города быстро росли, но промышленные и транспортные узлы усиливали концентрацию населения сильнее остальных, создавая нагрузку на жильё, санитарные службы и инфраструктуру.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схема по материалам темы; без точных статистических данных
</a:t>
            </a:r>
            <a:endParaRPr lang="en-US" sz="1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социальные конфликты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фабрики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рабочий день задавался расписанием машины и дисциплиной надзора. Человек продавал не только труд, но и собственное время, а опоздание или простои считались нарушением порядка.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«социальный вопрос» стал центральной темой XIX века: общество было вынуждено обсуждать условия труда, размер заработка и пределы рыночной свободы.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протеста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Накапливаясь, недовольство выливалось в стачки, петиции и коллективные действия. Рабочие искали защиту через взаимопомощь, кассы поддержки и первые профсоюзные объединения.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смена, опасное оборудование и однообразные операции приводили к травмам и усталости. Производство росло, но цена этого роста ложилась прежде всего на рабочих.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дети на фабриках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составляли значительную часть фабричной рабочей силы: предприниматели ценили их как более дешёвых наёмных работников, особенно в текстильной промышленности и на сортировочных операциях.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детского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нанимали на самые монотонные и тяжёлые участки, где требовалась малая физическая сила. Это делало эксплуатацию особенно жёсткой и заметной для современников.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критика постепенно привела к ограничениям: сокращались часы работы несовершеннолетних, вводилось обязательное обучение, а фабричные инспекции следили за соблюдением правил.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 производстве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требования к безопасности станков, вентиляции и охране труда. Так промышленный рост начал сопровождаться правовыми нормами, защищавшими наиболее уязвимых работников.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экономика капитала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порог входа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требовала больших стартовых вложений: нужно было купить землю, построить корпуса, установить машины и обеспечить запасы сырья до начала продаж.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и кредит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Источником расширения становились банки, кредиты, векселя и акционерные общества. Без доступа к капиталу предприятие не могло выдержать конкуренцию и быстро обновлять технику.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 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Биржи и финансовые рынки ускоряли обращение денег, но одновременно повышали зависимость бизнеса от колебаний цен, спроса и доверия инвесторов.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предприятий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экономика стала более динамичной: сильные компании укрупнялись и специализировались, а слабые фирмы нередко уходили с рынка через банкротство.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социальная мобильность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Промышленному обществу нужны были не только рабочие руки, но и люди, умеющие читать инструкции, считать издержки и пользоваться измерительными приборами.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грамотность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переставала быть привилегией немногих и всё чаще рассматривалась как условие экономического развития, дисциплины труда и гражданской подготовки.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училища и технические курсы готовили механиков, чертёжников, машинистов и инженеров, связывая образование с конкретной профессией и карьерным ростом.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подготовка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квалификации усиливалась социальная мобильность: образование давало шанс перейти от тяжёлого физического труда к более устойчивой и уважаемой работе.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право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XIX века всё чаще вмешивались в экономику: от правил труда до строительства дорог и контроля за санитарией в быстро растущих промышленных центрах.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стало ответом на новые масштабы экономики. Там, где рынок уже не справлялся сам, государство задавало правила, обеспечивало порядок и ускоряло инфраструктурный рост.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исторический обзор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имперского обмена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колониальные потоки сырья и готовой продукции в мировой экономике XIX века.
</a:t>
            </a:r>
            <a:endParaRPr lang="en-US" sz="14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прогресса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из фабричных труб и угольных печей ухудшал качество воздуха в промышленных районах. Загрязнение было не только неприятным, но и опасным для дыхательной системы.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Испорченная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отходов в реки и каналы делал воду небезопасной для питья и быта. В перенаселённых кварталах это особенно усиливало распространение болезней.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добыча угля, металлов и древесины ускоряла истощение природных ресурсов. Экономический рост опирался на расходование того, что казалось почти неисчерпаемым.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стали санитарные реформы, очистные устройства и градостроительные меры, однако их внедрение шло медленнее, чем росли сами промышленные риски.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эпоха: достижения и пределы
</a:t>
            </a:r>
            <a:pPr algn="l" indent="0" marL="0">
              <a:lnSpc>
                <a:spcPct val="100000"/>
              </a:lnSpc>
              <a:buNone/>
            </a:pPr>
            <a:r>
              <a:rPr lang="en-US" sz="2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цивилизация ускорила производство, связала рынки и изменила повседневную жизнь, но одновременно породила неравенство и экологические издержки; её урок прост: прогресс требует правил, знаний и ответственности.
</a:t>
            </a:r>
            <a:endParaRPr lang="en-US" sz="44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2026-07-26T06:50:04Z</dcterms:created>
  <dcterms:modified xsi:type="dcterms:W3CDTF">2026-07-26T06:50:04Z</dcterms:modified>
</cp:coreProperties>
</file>