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Оруэлла: короткие фразы о правде, власти и свободе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 том, как правда защищает свободу.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Оруэлл писал в XX веке, когда ложь, цензура и борьба за власть стали частью повседневности. Его личный опыт сделал темы несвободы, страха и ответственности за правду особенно острыми и убедительными.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Оруэлл в эпоху войн и пропаганды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Оруэлла афоризм — это короткая фраза с точным смыслом, которая помогает увидеть скрытую сторону жизни, общества или власти.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фразы похожи на лозунги, но на самом деле разоблачают ложные лозунги и показывают, как работает политическая манипуляция.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высказывания построены просто: в них есть чёткий ритм, контраст и парадокс, поэтому они легко запоминаются и звучат очень сильно.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афоризм у Оруэлла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роман «1984» подарил миру самые знаменитые оруэлловские фразы: «Война — это мир», «Свобода — это рабство», «Незнание — сила». В книге такие формулы звучат как официальные лозунги, но на деле скрывают насилие и обман.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слова стали оружием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«1984» власть контролирует не только людей, но и их речь, воспоминания и мысли. Поэтому образы Большого Брата, камеры наблюдения и мрачного города помогают понять, почему эти цитаты до сих пор воспринимаются так остро.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память и страх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«1984» — источник самых известных цитат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21002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короткая цитата раскрывает тему и скрытый смысл.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Оруэлл связывает власть с искажением равенства, памяти и самой очевидной правды.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Оруэлл, «Скотный двор» (1945), «1984» (1949)
</a:t>
            </a:r>
            <a:endParaRPr lang="en-US" sz="130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афоризмы Оруэлла и их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Оруэлла правда — это не только факты, но и память: если прошлое легко переписать, людям труднее понять, что произошло на самом деле.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Оруэлл показывает, что подмена события удобной версией возможна там, где люди перестают проверять информацию и задавать вопросы.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опасной ложь становится тогда, когда её повторяют газеты, чиновники и школы: она начинает выглядеть привычной и правдоподобной.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Правда, память и ложь в афоризмах Оруэлла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темы связаны между собой: власть меняет язык, а язык влияет на то, как люди понимают правду.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— власть и язык; именно через них Оруэлл объясняет утрату самостоятельности.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ключевых афоризмов Джорджа Оруэлла
</a:t>
            </a:r>
            <a:endParaRPr lang="en-US" sz="115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афоризмов Оруэлла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как простой факт может сопротивляться пропаганде и напоминать о границе между истиной и ложью.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Оруэлла слово остаётся правдой, даже когда его стараются исказить.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Оруэлл, «1984»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 основе мира романа «1984»: от события к навязанной версии.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пропаганда по Оруэллу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личная ответственность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Оруэлла свобода начинается с права думать самостоятельно и вслух говорить то, что считаешь правдой, даже если это неприятно окружающим.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афоризмы напоминают: человек отвечает не только за свои слова, но и за то, повторяет ли он чужую ложь без проверки.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эта мысль особенно важна в школе и в интернете, где легко поддаться давлению группы или переслать неверную информацию.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учёбе, в разговоре и в споре помогает сохранить собственную позицию и не стать частью чужой манипуляции.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Большого Брата у Оруэлла стал обозначением постоянного наблюдения, когда человека могут видеть, оценивать и контролировать почти в любой момент.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эту формулу применяют к камерам, цифровому сбору данных и скрытому давлению, напоминая, что страх перед наблюдением ограничивает свободу поведения и мысли.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Брат как символ слежки и контроля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41001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Оруэлл, «1984» и «Скотный двор»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короткая версия может звучать как лозунг, хотя полный текст точнее передаёт мысль автора.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усиливает запоминаемость, но может скрыть критический смысл и сделать фразу похожей на поддержку лозунга.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цитаты Оруэлла и упрощённые варианты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Оруэлл писал о пропаганде, цензуре и войне — проблемах, которые уже тогда искажали правду и язык общественной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Оруэлла помогают замечать подмену фактов, проверять источники и не принимать яркий лозунг за доказательство.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к ним добавились фейки, кликбейт и бесконечные пересылки, из-за которых ложная версия может быстро стать привычной.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афоризмы Оруэлла актуальны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 парадоксом и сильным контрастом легче цитировать и узнавать даже вне контекста произведения.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противопоставление и ритм, тем выше вероятность, что фраза станет афоризмом.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 выразительности формул Оруэлла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афоризмы запоминаются лучше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Оруэлла и школьная жизнь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Оруэлла учат не верить сообщению только потому, что оно звучит уверенно; важно искать первоисточник, сравнивать версии и замечать, кто и зачем говорит.
</a:t>
            </a:r>
            <a:endParaRPr lang="en-US" sz="1095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помогают заметить, как группа может навязывать удобное мнение. Оруэлл показывает: самостоятельное мышление важно даже тогда, когда проще согласиться со всеми.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коллектива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честного языка связана со списыванием и подменой фактов. Если говорить точно и признавать ошибку, проще сохранить доверие и не поддерживать ложь.
</a:t>
            </a:r>
            <a:endParaRPr lang="en-US" sz="110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учёбе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чатах легко разносится неточная информация. Оруэлл напоминает, что повторение не делает слух правдой, поэтому сообщения нужно перепроверять, а не пересылать автоматически.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 чаты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раскрыть буквальный и скрытый смысл короткой фразы в контексте романов «1984» и «Скотный двор».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понимать афоризм Оруэлла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«Скотном дворе» лозунги звучат сначала как обещание справедливости, но постепенно меняются и начинают служить интересам новой власти и её привилегиям.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 равенстве животных особенно важна: она показывает, как красивыми словами можно оправдать неравенство, если власть сама решает, что считать нормой.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«Скотный двор»: политическая сатира в коротких фразах
</a:t>
            </a:r>
            <a:endParaRPr lang="en-US" sz="23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основные темы афоризмов Оруэлла с ключевыми словами и самыми известными формулами, чтобы показать их общий смысл.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собой: власть влияет на язык, язык — на память, а память — на способность отличать правду от лжи.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Джорджа Оруэлла «1984» и «Скотный двор»
</a:t>
            </a:r>
            <a:endParaRPr lang="en-US" sz="121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ключевые слова и примеры цитат Оруэлла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они учат не принимать лозунги на веру. Красивая фраза может скрывать несправедливость, если за ней нет фактов, честности и ясного смысла.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Оруэлл показывает ценность самостоятельного мышления. Умение задавать вопросы и проверять информацию помогает сохранять свободу и уважение к себе.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афоризмы напоминают о внимательности к словам. Когда язык становится расплывчатым, людям труднее замечать контроль, давление и подмену истины.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афоризмы Оруэлла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афоризмов Оруэлла
</a:t>
            </a:r>
            <a:endParaRPr lang="en-US" sz="2978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Оруэлла напоминают: слова могут защищать правду, а могут скрывать её. Именно поэтому его короткие фразы остаются важными — они учат думать, сомневаться и не соглашаться с ложью.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2026-05-22T23:45:03Z</dcterms:created>
  <dcterms:modified xsi:type="dcterms:W3CDTF">2026-05-22T23:45:03Z</dcterms:modified>
</cp:coreProperties>
</file>