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этика в цифровом мире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защиту личных данных, безопасные действия в сети и уважение к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вам (8 класс)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вам (8 класс)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мессенджеры, игры и школьные платформы стали частью дня. В переписках и чатах появляются личные фото и контакты, а ошибки ведут к взлому, утечке сообщений, буллингу и конфликтам, а иногда — к потере учебных файлов.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— это защита данных, устройств и аккаунтов от кражи, удаления, подмены и утечки, чтобы вы могли пользоваться сервисами без лишнего риска и тревоги.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информации опирается на три свойства: конфиденциальность (доступ только нужным), целостность (данные не искажены) и доступность (к ним есть законный доступ).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— вирусы и вредоносные программы, поддельные сайты, взлом паролей, вредоносные ссылки и социальная инженерия, когда злоумышленник давит эмоциями или обещаниями.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информационная безопасность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311" y="1221275"/>
            <a:ext cx="4219379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Смотрите, как разные угрозы отражаются на аккаунтах, данных и приватности.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возможный вред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способна одновременно нарушить приватность и привести к потере доступа к аккаунту или данным.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 кибергигиене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след: что остается в интернете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цифровой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включает публикации, лайки, комментарии, фотографии, геолокацию и историю поиска. Даже удалённое сообщение может сохраниться в скриншоте, пересылке или архиве, сделанном другим человеком.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«удалил» не всегда значит «исчезло»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влияет на то, как вас воспринимают: в классе, в чатах и даже в будущем. Поэтому важно заранее думать, что вы пишете и публикуете — и с кем это может остаться.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фишинг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(по шагам, которые повторяются в большинстве атак)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— это не менее 12 символов и сочетание букв разного регистра, цифр и знаков. Такой пароль сложнее подобрать, даже если кто-то попытается угадать варианты.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двухфакторная защита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один и тот же пароль нельзя использовать для разных сервисов. Тогда утечка из одного места не превращается в «ключ от всего», и ваши аккаунты остаются защищёнными.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защита добавляет второй шаг входа: код из приложения, SMS или подтверждение на другом устройстве. Даже при утечке пароля вход будет остановлен без второго подтверждения.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заметную роль играют два слоя защиты: уникальные пароли и двухфакторная проверка. Остальные меры снижают риск, дополняя их.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защищает аккаунт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 приоритет: сначала защищаем вход (пароль + второй фактор), затем уменьшаем вероятность ошибок с ссылками и уязвимостями.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кибергигиены (условные доли; точные проценты не задавались)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51261"/>
            <a:ext cx="292200" cy="2597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 мессенджерах и играх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делитесь личными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Незнакомым людям нельзя передавать фото документов, адрес, номер телефона, школу, пароли и коды из сообщений. Даже «друзья по рекомендации» могут оказаться мошенниками.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ссылками и «бесплатным»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чатах часто обещают бесплатную валюту, редкие предметы и бонусы. Такие предложения нередко ведут на поддельные страницы и помогают обмануть игрока или украсть вход.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ссылки — только после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Сомнительные вложения и ссылки не открывайте без проверки. Они могут содержать вредоносное ПО или подталкивать к ошибочным действиям, например к вводу данных на фальшивой странице.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Кибербуллинг: когда сеть становится опасной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Кибербуллинг: когда сеть становится опасной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— это оскорбления в чатах, обидные мемы, распространение слухов, публикация чужих фото без согласия и исключение из онлайн-групп. Эти действия быстро превращают общение в травлю.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бывают серьёзными: стресс, тревога, страх заходить в сеть и снижение успеваемости. Важно поддержать того, кого обижают, и при необходимости использовать блокировку и жалобы.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Интернет-коммуникация держится на уважении: не выдавай чужие материалы за свои, не присваивай результаты одноклассников и не используйте их идеи без упоминания. Честность — основа доверия в чатах.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 и точные формулировки помогают избегать конфликтов. Если есть спор, обсуждай по сути, а не по личности: без оскорблений, угроз и унизительных комментариев, даже когда эмоции сильные.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сообщения и переписка — это приватная зона. Нельзя пересылать их без согласия, обсуждать детали «за спиной» или превращать чужие слова в повод для насмешек. Уважай границы других.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общения в цифровой среде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583567"/>
            <a:ext cx="5163300" cy="22551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 неправильные действия в типичных школьных ситуациях: публикации, учебные работы, обсуждения и школьные чаты. Главная идея — согласие, указание источников и уважение.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этика: можно и нельзя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 аккуратные правила общения снижают вред: уменьшаются конфликты, риск распространения чужих данных и нарушения авторских прав.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кодекс поведения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подозрительном сообщении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защиты от фишинга и мошенничества (входить в аккаунты и вводить данные нельзя).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связаны с входом в аккаунты: слабые пароли и переход по подозрительным ссылкам дают мошенникам прямой путь к переписке.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чаще всего встречаются у школьников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более редких случаях кибербуллинг и утечки информации обычно сильнее бьют по самочувствию и безопасности. Поэтому важны и профилактика, и быстрые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 кибергигиене (обобщение случаев), без точной статистики за год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материал — текст, изображение, музыка, видео или презентация — создан конкретным автором. Копировать без ссылки на источник или автора считается нарушением и подрывает честность учебной работы.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 собственные материалы, а также цитаты и фрагменты с указанием автора и источника. Если материал имеет открытую лицензию, его можно использовать по правилам лицензии.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авторскому праву проявляется в мелочах: правильно указывать, откуда взяты идеи и файлы, не выдавать чужую работу за свою и не «заменять» подпись на случайную. Это формирует ответственность.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и уважение к чужому труду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приватности: как уменьшить риски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 профиль и сократи личную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профиль, ограничение круга друзей и скрытие геолокации уменьшают количество персональных сведений в сети. Так снижается риск нежелательных контактов и попыток обмана, опирающихся на «ваши данные».
</a:t>
            </a:r>
            <a:endParaRPr lang="en-US" sz="1242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Контролируй доступ приложений к данным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разрешения приложений: какие сервисы получают доступ к камере, микрофону, контактам и местоположению. Если доступ не нужен для функции, лучше ограничить его — это уменьшает сбор лишней информации.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объединить привычки в ежедневный ритм, риски снижаются комплексно: меньше входов «через обман», меньше утечек и легче восстановиться после ошибок или сбоев.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цифровые привычки наиболее полезны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надёжные пароли, регулярные обновления и проверка ссылок. Приватность и резервные копии усиливают защиту, а уважительное общение уменьшает конфликты.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рекомендации по кибергигиене и цифровой этике (обобщение принципов), без точных измерений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копии и обновления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включите автоматические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закрывают уязвимости в системе и приложениях. Так снижается риск заражения вредоносными программами и упрощается безопасность аккаунтов.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создавайте резервные копии учебных файлов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сохраняют фото, документы и учебные материалы при поломке устройства, случайном удалении или заражении. Планы становятся спокойнее, а потери — меньше.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копии в облаке или на отдельном носителе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практика — хранить копии в облаке или на отдельном носителе. Это помогает восстановить данные, если с основным устройством что-то случится.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чаще всего предотвращают проблемы: от взлома аккаунтов до утечки личных данных и конфликтов. Используйте их как чек-лист перед действиями в сети.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безопасного поведения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простых привычек дают заметный эффект: уменьшают риск цифровых проблем и делают действия в интернете более осознанными.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памятка по кибергигиене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и этика работают вместе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защищает данные, устройства и аккаунты, а этика — людей и их репутацию. Пароли, двухфакторная защита, приватность, внимательность к ссылкам и уважение к чужому труду создают единую грамотность для ученика 8 класса.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2026-05-13T17:07:35Z</dcterms:created>
  <dcterms:modified xsi:type="dcterms:W3CDTF">2026-05-13T17:07:35Z</dcterms:modified>
</cp:coreProperties>
</file>