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питание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питания у разных групп животных и их роль в природе.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питания для животных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обеспечивает животных энергией и веществами для роста. Разнообразные стратегии питания формируют экологические ниши и связи между организмами.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питаются только растениями: листьями, травой и фруктами. Их зубы плоские, а большая часть пищеварительного тракта приспособлена к перевариванию клетчатки.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и сложный кишечник помогает эффективно усваивать растительную пищу. Примеры включают корову, оленя и зайца, которые используют эти особенности для своего питания.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животные: особенности питания
</a:t>
            </a:r>
            <a:endParaRPr lang="en-US" sz="3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Хищники: приспособления и рацион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используют острые зубы и когти для захвата и удержания добычи. Например, волк точно выслеживает и быстро атакует свою жертву, демонстрируя отличные охотничьи способности.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зубы и когти — главные инструменты охоты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обладают острым зрением, что позволяет им замечать добычу издалека. Лисы ловко используют слух и нюх, чтобы находить пищу, занимая верхние ступени в экосистемах.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 и быстрота реакции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животные: гибкая стратегия питания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могут питаться как растительной, так и животной пищей, что обеспечивает им большую приспособляемость. Примеры — медведь и человек.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источников пищи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зубы отличаются разнообразием: резцы и клыки помогают разрывать пищу, а коренные зубы — измельчать. Пищеварительная система универсальна для разных типов питания.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74954"/>
            <a:ext cx="4839600" cy="1908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в строении зубов, длине кишечника, типах пищи и пищевом поведении разных групп животных.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кишечника и строение зубов напрямую связаны с типом питания животных.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6 класса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травоядных, хищных и всеядных животных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начинается с растений, которые производят энергию через фотосинтез. Затем идут травоядные, питающиеся растениями, которые служат пищей для хищников.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всеядные занимают высшие уровни пищевой цепи, а разрушители возвращают вещества в почву. Этот процесс обеспечивает равновесие в экосистеме.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их участники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от растений к хищникам и разрушителям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энергии в пищевой цепи
</a:t>
            </a:r>
            <a:endParaRPr lang="en-US" sz="378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Паразиты: особенности питания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паразитов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встречаются во многих классах животных, питаясь за счёт хозяина и часто вредя 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 здоровья хозяина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могут вызывать болезни и снижать выносливость своих хозяев, влияя на здоровье популяций.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паразитов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Аскарида, бычий цепень, блоха и клещ — распространённые виды паразитов с разными жизненными циклами.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способы питания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паразиты живут внутри хозяина, другие прикрепляются снаружи и питаются кровью или тканями.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стратегии хищников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плетут паутину, чтобы ловить пролетающую добычу. Этот метод экономит энергию и позволяет эффективно добывать пищу без активного преследования.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их паутины: пассивные ловушки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и дельфины охотятся стаями, координируя действия для повышения успеха. Такая стратегия эффективна для поимки быстродвижущейся добычи.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охота волков и дельфинов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муравьи роют ямы-ловушки, куда попадают насекомые. Благодаря конструкции ямок добыча не может выбраться, что облегчает охоту.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Муравей-ловушка: ямы для добычи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 добывают пищу, пропуская воду через специальные органы, чтобы отфильтровывать мельчайшие частицы пищи, такие как планктон и органические остатки. Этот способ питания позволяет использовать ресурсы, недоступные другим животным.
</a:t>
            </a:r>
            <a:endParaRPr lang="en-US" sz="1396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фильтраторов включают гренландского кита с китовым усом, мидий с жаберными пластинками и губок, имеющих фильтрующую систему. Их тело адаптировано для максимальной эффективности фильтрации воды и накопления пищи.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Фильтраторы: необычный способ питания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— травоядные, что отражает обилие растительной пищи и разнообразие растительных экосистем. Фильтраторы занимают меньшую нишу, но имеют важное экологическое значение.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разнообразие питания способствует устойчивости экосистем, где каждый тип животных играет свою роль в круговороте веществ и энергии.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различных типов питания у животных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научные публикации,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строение организма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 оснащены специализированными органами фильтрации, например, жабрами или губчатыми структурами, позволяющими собирать мелкие частицы из воды.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обладают острыми клыками и коротким кишечником, что отражает их рацион из мяса и быстрое усвоение питательных веществ.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имеют сложные желудки и мощные коренные зубы, что помогает эффективно переваривать клетчатку и получать максимум питательных веществ из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питание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фильтраторы широко распространены в морях и реках, где вода насыщена микроскопической пищей. Эти условия способствуют развитию специализированных фильтрующих структур.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 и фильтрация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хищники, особенно в лесах и саваннах, используют возможности богатой добычи. Среда обитания формирует доступность ресурсов и стратегии питания животных.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хищники и пищевые ресурсы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473"/>
            <a:ext cx="1884300" cy="13727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1450" y="1507473"/>
            <a:ext cx="1884300" cy="13727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75" y="1507473"/>
            <a:ext cx="1884300" cy="137274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700" y="1507473"/>
            <a:ext cx="1884300" cy="13727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питанию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360325" y="3534800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использует длинную шею, чтобы доставать высоко висящие листья акаций. Это преимущество дает доступ к пище недоступной другим травоядным, что снижает конкуренцию и обеспечивает выживание.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51145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обладают сильными челюстями с острыми зубами для захвата и разрыва добычи. Такая адаптация позволяет им эффективно охотиться в водной и наземной средах.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1145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челюсти крокодила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662575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охотится в иле с помощью чувствительного клюва, с помощью которого ощущает движения мелких животных и выбирает добычу в мутной воде.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6257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клюв утконоса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81370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Ленивец медленно поедает листья благодаря крепким, изогнутым когтям, что облегчает удержание на деревьях и обеспечивает стабильное питание в кронах.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81370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Крючкообразные когти ленивца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комаров питаются водорослями, что важно для их роста, а взрослые особи переходят к питанию кровью, необходимой для размножения и поддержания жизнедеятельности.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питание с возрастом
</a:t>
            </a:r>
            <a:endParaRPr lang="en-US" sz="3800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бабочек питаются только растительной пищей, а взрослые бабочки предпочитают нектар, что обеспечивает разные экологические роли и снижает конкуренцию за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природу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популяции травоядных, предотвращая перенаселение и деградацию растительности, тем самым поддерживая экологическое равновесие.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видов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насекомые-опылители способствуют распространению растений, активируя процессы размножения и обеспечивая поддержание биоразнообразия в экосистемах.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распространении семян и опылении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питании животных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бурые медведи и ежи впадают в спячку, снижая потребности в пище, что позволяет пережить период ее дефицита в холодное время года.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в теплые края с большим количеством пищи, обеспечивая себе выживание и возможность успешного размножения в более благоприятных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переходят в стадию кокона или зимуют под листовым опадом, снижая метаболизм для переживания неблагоприятного сезона.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и прячут запасы орехов и семян, что помогает поддерживать их активность и жизнеспособность в зимний период.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служит питанием для многих видов мелких рыб и ракообразных, обеспечивая передачу энергии от растительного планктона к более крупным животным.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водоемах микроскопические животные составляют до 80% биомассы, выступая базовым звеном в пищевых сетях и поддерживая устойчивость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микроскопических организмов в пищевой цепи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 формирует сложные связи в природе, влияя на структуру экосистем. Понимание этих процессов помогает сохранять биологическое разнообразие и поддерживать природное равновесие.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питания животных для экосистем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2026-05-08T15:55:50Z</dcterms:created>
  <dcterms:modified xsi:type="dcterms:W3CDTF">2026-05-08T15:55:50Z</dcterms:modified>
</cp:coreProperties>
</file>