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jpe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Булат Окуджава и стихотворение «Пожелание друзьям»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«Пожелание друзьям» — тёплая просьба быть верными, добрыми и стойкими рядом с людьми.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писал Окуджава в своё время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Булат Окуджава жил в 1924–1997 годах и принадлежал к поколению, прошедшему через войну и послевоенные испытания. Его стихи часто звучат почти как разговор: коротко, по-дружески, с простыми образами. «Пожелание друзьям» опирается на традицию лирики о товариществе и нравственном выборе.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важно то, что большие нравственные ценности в его текстах нередко выражаются очень простыми словами: именно поэтому чувства звучат убедительно и близко.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Булат Окуджава: основные сведения о поэте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Булат Шалвович Окуджава родился в 1924 году и умер в 1997 году. Он был участником Великой Отечественной войны и затем посвятил себя литературе — писал стихи, прозу и песни.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поэта узнаётся по мягкой интонации и вниманию к «простому человеку». Окуджава размышляет о чести, памяти и доброте — так, чтобы мысль оставалась понятной.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и настроение его лирики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Окуджавы часто воспринимается как камерная: спокойная, искренняя, будто адресована одному близкому человеку. В ней нет излишней торжественности — зато есть доверие, которое удерживает внимание.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беседа вместо громких слов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связать имя автора с его поэтическим миром, подходят визуальные ассоциации: фотография поэта с гитарой, старая московская улица и книга со стихами. Эти детали напоминают о памяти, музыке и душевной теплоте.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музыка и тепло как детали мира Окуджавы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стихотворения «Пожелание друзьям»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— дружеское напутствие: желание жить честно, достойно и с верой в добро. В тексте чувствуется уважение к человеку и к его выбору в сложных обстоятельствах.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верность и взаимная помощь. Друзья здесь не «фон», а опора, без которой трудно сохранить спокойствие и не сломаться морально.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стихотворения поддерживает надежда: даже когда становится тяжело, важно не терять внутренний свет и продолжать поддерживать друг друга. Так дружба помогает идти вперёд.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акцент — на достоинстве. Лирический посыл подсказывает: сила рождается рядом с друзьями, но достоинство человек бережёт в себе.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181348"/>
            <a:ext cx="4417500" cy="2202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стихотворения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разные мотивы складываются в единый смысл: человеческое единство и доверие.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мотивы работают вместе: дружба укрепляет человека, память не даёт забыть важное, а надежда помогает сохранять достоинство.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Б. Ш. Окуджавы «Пожелание друзьям».
</a:t>
            </a:r>
            <a:endParaRPr lang="en-US" sz="11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37906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8100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87226"/>
            <a:ext cx="493200" cy="3945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810075"/>
            <a:ext cx="493200" cy="3945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адресат обращения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Напутствие с заботой и уважением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текста — доверительный. Пожелание звучит как тёплая забота, которая не давит и не спорит, а убеждает простыми словами. Поэтому оно воспринимается личным и убедительным.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человека, который ценит дружбу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от лица того, кто хорошо знает цену дружбе и испытаниям. Он передаёт не приказ, а жизненный опыт: рядом с друзьями легче выдержать трудные дни.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о достоинстве и честности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обращения держится на нравственных ориентирах: оставаться достойным, не изменять доброте и поддерживать товарищей. Эти ценности важны именно потому, что они проверяются жизнью.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Пожелание близкому кругу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адресовано не одному человеку, а группе близких друзей. Такой «круг» подчёркивает равенство и уважение: все участники разговора понимают друг друга без лишних объяснений.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текста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чтения обращение становится всё более собранным и «настроенным» на поддержку: голос увереннее, а мысли — яснее.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настроения показывает цельность: личное пожелание постепенно превращается в общий нравственный вывод о верности, надежде и достоинстве.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настроения по мотивам текста стихотворения «Пожелание друзьям» (без привязки к точным числам).
</a:t>
            </a:r>
            <a:endParaRPr lang="en-US" sz="9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Завязка: дружеское обращение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начинается как напутствие: герой говорит спокойно и близко, словно поддерживает своих друзей словами, которые хочется услышать в трудный момент.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Развитие: стойкость и верность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появляются ориентиры поведения — верность, готовность помочь и не терять внутренний стержень. Смысл звучит как проверка доброты жизнью.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и опыт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мысль связывается с дорогой человека и с памятью: прошлое помогает не ошибаться, а путь требует честного выбора.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надежда и достоинство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усиливается светлая уверенность. Пожелание превращается в нравственный вывод: человек становится сильнее рядом с друзьями и сохраняет достоинство.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символы в стихотворении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связан с жизненным путём и выбором человека. Через дорогу показывается, что идти дальше помогает не только характер, но и поддержка других.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голоса друзей обозначают участие и душевную близость. Эти образы просты, но вместе они передают главную мысль: не в одиночку человеку легче сохранять доброту.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надежда выступают как нравственная опора: даже когда трудно, человек старается не терять внутренний ориентир. Свет делает пожелание утверждением, а не просто утешением.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почти нет сложных оборотов: короткие формулировки, мягкие повторы и естественная интонация поддерживают внимание и помогают понять нравственный смысл.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возраста такая манера письма работает как понятный разговор, где мысли звучат ясно и по-доброму.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11–13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анализ по описанию из исходного материала презентации
</a:t>
            </a:r>
            <a:endParaRPr lang="en-US" sz="1242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8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пожелание превращается в нравственный вывод
</a:t>
            </a:r>
            <a:endParaRPr lang="en-US" sz="2268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шагов: от дружеского напутствия к жизненным ориентирам и финальной опоре на доброту.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художественной выразительности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24400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помогают ощутить настроение без лишней «красивости»: слова про дружбу, свет и тепло звучат конкретно и бережно, поэтому доверие к говорящему появляется естественно.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4400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к друзьям создают эффект близкого разговора. Адресат не «слушатель», а соучастник: пожелание воспринимается как личное и потому убедительное.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37905" y="15933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параллельные конструкции задают спокойный ритм. Фразы как будто продолжают одну мысль, поэтому читатель легче запоминает жизненные ориентиры и следует за интонацией текста.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37905" y="3281725"/>
            <a:ext cx="38829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строится не на резких сравнениях, а на точном выборе слов и мягкой манере произнесения. Так сохраняется главная сила стихотворения — тёплая, но спокойная уверенность.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жанром песни: что можно показать на слайдах
</a:t>
            </a:r>
            <a:endParaRPr lang="en-US" sz="2407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«Короткие отрезки» как припевная логика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в тексте подаётся небольшими смысловыми фрагментами, которые легко воспринимать «на слух». Такая организация напоминает припев: слушатель успевает уловить главное и удержать настроение до конца произведения.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напевность: когда слова хочется проговаривать вслух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естественно, потому что фразы имеют ясный, ровный внутренний ход. Благодаря этому его можно представить как песенный текст: простая речь сохраняет напевность и не теряет тепла.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 и ноты как опора для визуального ряда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оформления подходят гитара, ноты и сценический образ исполнителя. Эти детали поддерживают главную идею: произведение тесно связано с авторской песней, где искренность передаётся через интонацию и дружескую манеру обращения.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8628" y="1931425"/>
            <a:ext cx="3434445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стихотворение запоминающимся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текста рождается из сочетания простоты формы и глубины смысла: понятный язык, доверительный тон, узнаваемые образы и нравственная ясность.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«понятно сказано» и «точно настроено» превращает стихотворение в тёплое напутствие: его хочется перечитывать и обсуждать.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анализ произведения (на основе тезисов исходного материала).
</a:t>
            </a:r>
            <a:endParaRPr lang="en-US" sz="9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ценности в стихотворении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«одну мысль», а систему: дружба поддерживает человека, а надежда и достоинство помогают сохранять внутреннюю опору.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крупный сегмент относится к дружбе: именно она объединяет остальные мотивы и делает напутствие жизненно действенным.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из исходного материала; точные доли не указаны, поэтому использованы условные веса для визуализации соотношений.
</a:t>
            </a:r>
            <a:endParaRPr lang="en-US" sz="9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810075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30150" y="17607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64955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47225" y="3364955"/>
            <a:ext cx="493200" cy="43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для шестиклассников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взаимная поддержка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понять, что дружба — это не только радость, но и готовность быть рядом в трудные дни. Так легче объяснить ценность поддержки в классе и среди друзей.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без слабости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показывает: доброта и верность не делают человека «незначительным». Напротив, они помогают быть сильным, внимательным и собранным, даже когда трудно.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как жизненный выбор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уважение к себе связано с честностью: важно оставаться верным своим принципам. Это поддерживает школьника, когда возникают сложные решения и давление со стороны.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опыта и спокойная уверенность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Упоминается связь с прошлым опытом: человек учится не терять человеческое в любых обстоятельствах. Это подталкивает к зрелому взгляду на уроки и ошибки.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произведения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говорит в стихотворении и кому адресованы пожелания? Попробуйте определить, является ли адресат одним человеком или «кругом друзей», и как это влияет на тон текста.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и образы помогают понять мысль о жизненном пути? Обратите внимание на мотив дороги и на то, как он связан с нравственными ориентирами.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простая речь звучит убедительно и тепло? Подумайте, что делает выражения «близкими к разговору» и как это усиливает доверие.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песенная интонация влияет на настроение текста? Завершите анализ выводом: какие ценности оказываются главными — дружба, надежда, честность или память, и почему.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«Пожелания друзьям» с творчеством Окуджавы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24400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продолжает ключевые для Окуджавы темы: память, совесть, милосердие, дружбу и тихую внутреннюю стойкость. В таких мотивах личное чувство всегда связано с общей нравственной мыслью.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37888" y="1593475"/>
            <a:ext cx="3882900" cy="17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характерно соединение «разговора с близкими» и выводов, понятных многим: дружба становится не частной темой, а способом сохранить достоинство. Это помогает читать текст как жизненное напутствие.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24400" y="3693925"/>
            <a:ext cx="8018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мягкая интонация, вера в человека и уважение к простым, но важным ценностям. Поэтому произведение воспринимается не как призыв, а как спокойная поддержка.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смысл стихотворения Б. Ш. Окуджавы «Пожелание друзьям»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утверждает ценность дружбы, надежды и внутреннего достоинства. Простая форма соединяется с глубоким смыслом: идти по жизни легче, когда рядом есть верные друзья и нравственная опора.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2026-05-15T03:53:16Z</dcterms:created>
  <dcterms:modified xsi:type="dcterms:W3CDTF">2026-05-15T03:53:16Z</dcterms:modified>
</cp:coreProperties>
</file>