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средневекового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Востока рождали торговля, города, мастерство и знание.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средневекового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«Востоком» здесь понимается прежде всего исламский мир между VII и XV веками: от Ближнего Востока и Ирана до Центральной Азии и Северной Африки.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силы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концентрировали власть, ремёсла и образование, поэтому именно они задавали ритм жизни региона и становились главными носителями культурного престижа.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соединяли местных жителей, купцов и чиновников, а вместе с товарами по ним циркулировали новости, технологии и художественные вкусы.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Дамаск, Каир, Самарканд и Бухара прославились как крупные узлы торговли и учёности, где соседствовали мастерские, библиотеки и дворцовые комплексы.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был город, тем заметнее становились его архитектура, письменная культура и предметы роскоши, создавая образ благополучия и упорядоченности.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центр цивилизации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находился этот мир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связывал Средиземноморье с внутренними районами Азии, поэтому здесь особенно быстро обменивались товарами, языками и административными практиками.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Иранский и среднеазиатский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Мавераннахр стали пространством, где укреплялись городская культура, придворное покровительство и традиции книжного образования.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Североафриканское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соединяла восточные центры с западной частью исламского мира и средиземноморской торговлей.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взаимовлияний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карта региона показывает не изолированные земли, а взаимосвязанную систему, в которой художественные и научные традиции переходили от одного центра к другому.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как источник богатства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дорогам шли не только товары, но и образцы вкуса, способы производства и формы престижного 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был разнообразным, а высокая ценность грузов делала торговлю устойчивой опорой городского богатства.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караванной торговли на Шёлковом пути; диаграмма носит иллюстративный характер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дороги к городскому богатству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караванов превращалось в устойчивую городскую экономику.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ритм арок и повторение форм превращали стены в систему знаков. В таком искусстве красота была связана с идеей упорядоченного мира.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двора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демонстрировали богатство двора через масштаб, садовые композиции и изысканное оформление. Здесь архитектура работала как язык представительства и политического авторитета.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веры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Медресе и мечети организовывали городское пространство вокруг учения и молитвы. Их планировка подчёркивала симметрию, а архитектурные формы создавали ощущение продуманной цельности.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Монументальные постройки показывали силу правителей и устойчивость порядка. Купол, минарет и портал не только украшали здание, но и делали его узнаваемым символом власти.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 видимый блеск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орнамента и геометрии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Арки и ниши задавали ритм фасадам, а повторяемость форм помогала соединять отдельные части здания в цельную композицию.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материала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Кирпичная кладка становилась самостоятельным декоративным приёмом: мастера играли фактурой, цветом и направлением кладки, не прибегая к излишней роскоши.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фактура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Глазурованная плитка и резьба по стуку усиливали эффект света и глубины, превращая стены в поверхность с меняющимся восприятием.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вместо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Надписи, растительный орнамент и геометрия часто заменяли фигурные сцены, потому что важнее были смысл, ритм и цельность художественного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4694" y="2421339"/>
            <a:ext cx="4348207" cy="22208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72000" y="307325"/>
            <a:ext cx="4207702" cy="19570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искусства повседневного и сакрального мира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эстетика строилась на соединении текста, изображения и вещи, поэтому каждый предмет мог одновременно быть полезным, красивым и значимым.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Расписная керамика и металлические изделия показывали, что художественная форма сопровождала не только религиозную, но и повседневную жизнь.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миниатюре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передавали сцены придворной и книжной культуры, а вместе с ними — представления о вкусе, образовании и социальном порядке.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объединяла красоту и смысл: красиво написанный текст украшал Коран, документы и надписи на предметах, придавая им особый статус.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текстиль превратился в один из самых желанных предметов роскоши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XIII веку восточный текстиль стал престижным товаром международного обмена и знаком статуса.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средневекового текстиля и международной торговли в Средние века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которая работала на жизнь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астрономия и медицина развивались не в отрыве от жизни: их результаты использовали в навигации, строительстве, расчёте календаря и лечении.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ценилась прежде всего за прикладной эффект: она помогала точно считать, строить и лечить, укрепляя городскую экономику и власть.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слайда на основе исторического обзора науки в средневековом исламском мире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книжная культура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опиралось на тексты: их читали, комментировали и переписывали, а центрами книжной культуры становились медресе, библиотеки и мастерские переписчиков.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распространялось через текст и его многократное воспроизведение; поэтому учёный нередко был одновременно преподавателем, судьёй и советником.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образовательных институтов средневекового Востока
</a:t>
            </a:r>
            <a:endParaRPr lang="en-US" sz="961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формы литературно-музыкальной жизни особенно заметны в придворной культуре.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опиралась не только на письменную традицию, но и на живое исполнение: поэзию читали и слушали в дворе, на собраниях и праздниках.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описаниям придворной культуры средневекового Востока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общины совместно формировали городской культурный ландшафт.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крупные религиозные общины сосуществовали в городах региона, поэтому торговля, ремёсла и переводческая деятельность развивались в многоязычной и многоконфессиональной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религиозного и культурного многообразия средневекового Востока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горожан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как центр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городских рынках можно было купить хлеб, фрукты, пряности, ткани и посуду. Торговля обеспечивала не только повседневные нужды, но и заметное разнообразие товаров.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Баня и чистота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Бани были важны не только для гигиены, но и для общения. Они отражали представление о порядке, чистоте и достойном городском быте.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дома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домах ценили удобные сосуды для воды и хранения, керамику, ковры и мелкие украшения. Практичные вещи нередко одновременно служили признаком достатка.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 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соединяла полезное и красивое: простые ежедневные вещи украшали узорами, а ремесленные изделия делали быт заметно более изысканным.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календарь задавал ритм года, связывая повседневную жизнь с молитвой, постом и торжественными днями. Так личное время включалось в общий порядок общины.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сопровождались угощением, визитами и обменом подарками. Домашний и городской круг общения в такие дни становился особенно активным и заметным.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Головные уборы, пояса и украшения показывали статус человека и его принадлежность к определённой среде. Даже в скромной одежде сохранялась аккуратность и символичность.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 слоем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различалась по крою, но почти всегда строилась на нескольких слоях. Такая система защищала от климата и одновременно позволяла демонстрировать достаток и вкус.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праздники и бытовой ритм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показывают разные стороны единой культурной системы: власть, книжность, торговлю и архитектурное мастерство.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по-своему расставляли акценты, но везде престиж строился вокруг города, знания и ремесленной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Багдада, Самарканда и Бухары в средневековый период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Самарканд, Бухара: три примера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правители подчёркивали мощь государства монументальными мечетями и ансамблями, где религиозная архитектура становилась видимым выражением власти и порядка.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делали ставку на медресе, библиотеки и дворы для учёных, потому что престиж связывался не только с богатством, но и с образованностью.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Дворцовая эстетика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Сады, дворцы и фонтаны создавали образ упорядоченного мира, где красота пространства была частью политического и культурного языка правителя.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города региона оставались включёнными в общую систему торговли, текстов и ремесла, поэтому их культура легко узнавалась по общим признакам.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династии, общий культурный код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сделало этот мир «блестящим»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объединяла всё это в единое целое, поэтому архитектура, письмо и наука воспринимались как части одной цивилизации.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знания — медресе, библиотеки и кружки учёных — сохраняли и передавали опыт, делая культуру устойчивой во 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превращали богатство в видимый результат: ткани, керамику, металлоизделия и украшенные здания, которые формировали узнаваемый облик городов.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соединяли регионы и приносили не только товары, но и деньги, технологии, образцы письма и новые художественные приёмы.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не тускнеет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Восток запомнился не одной роскошью, а устойчивой культурой обмена, знания и мастерства. Именно поэтому его города, книги и орнаменты до сих пор выглядят живыми.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2026-07-26T02:14:46Z</dcterms:created>
  <dcterms:modified xsi:type="dcterms:W3CDTF">2026-07-26T02:14:46Z</dcterms:modified>
</cp:coreProperties>
</file>