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дома: основные правила для 9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безопасен, когда каждый знает правила и действует без паники.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безопасность — часть повседневного ОБЗР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ежедневно сталкивается с домашними рисками: электроприборами, кухней, газом, окнами и незнакомцами у двери. Поэтому важно не только знать правила, но и уметь вовремя позвать взрослых и вызвать помощь.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81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9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48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бытовые опасности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кипяток, пар и горячая посуда могут вызвать ожог за секунды. Опасность усиливается, когда рядом спешат, толкаются или оставляют предметы у края стола.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неисправные приборы опасны даже при коротком контакте. Особый риск возникает, если трогать технику мокрыми руками или использовать повреждённые шнуры.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таблетки и аэрозоли должны храниться отдельно и закрыто. Ошибка в обращении с ними может привести к отравлению, раздражению кожи или попаданию вещества в глаза.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скольжение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пол, разбросанные вещи и плохое освещение делают падение гораздо вероятнее. На лестнице, в коридоре и ванной особенно важно не бежать и держаться за перила.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острые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балконы, ножи, стекло и инструменты требуют постоянной осторожности. Риск возрастает, когда предметы лежат без порядка или их используют не по назначению.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7126"/>
            <a:ext cx="3812100" cy="1810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риски и безопасные действия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опасностей с простыми действиями помогает быстрее запомнить правила и применять их в обычной домашней обстановке.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бытовых травм связано с привычными ситуациями, поэтому их легче предотвратить постоянной аккуратностью, чем исправлять последствия.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безопасности и основы первой помощи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поверхности и пар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ожоги случаются чаще всего из-за плиты, кипятка и горячей посуды. Даже крышка кастрюли или ручка сковороды могут быть очень горячими после короткого контакта.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бытовая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микроволновая печь и другая техника требуют сухих рук и внимательности. На столе должен быть порядок, а игры и резкие движения рядом с плитой недопустимы.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зона повышенного риска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запахе газа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правилам безопасного поведения в быту и действиям при возможной утечке газа.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Электричество: правила безопасного обращения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вставлять в розетки посторонние предметы, касаться оголённых проводов и пользоваться неисправными вилками. Любая поломка может привести к быстрому и тяжёлому поражению током.
</a:t>
            </a:r>
            <a:endParaRPr lang="en-US" sz="1129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включают только сухими руками и берут за вилку, а не за провод. Шнур нельзя тянуть, пережимать дверью или оставлять рядом с водой и мокрыми поверхностями.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Искрение, запах гари, треск, нагрев корпуса и мерцание лампы — признаки неисправности. В такой ситуации прибор сразу отключают и сообщают взрослым.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привычная техника становится опасной при спешке. Если сомневаешься в исправности устройства, лучше не пользоваться им до проверки взрослым.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дома чаще всего происходят травмы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места, где одновременно есть вода, движение и горячие предметы.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 требуют наибольшего внимания; лестница и балкон опасны из-за падений, а комната — из-за спешки и беспорядка.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бытовой безопасности, 2025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и инструменты в быту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ножницы, иглы и отвёртки хранят в одном месте и берут только по необходимости. Лезвия нельзя оставлять на краю стола или передавать человеку без предупреждения.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стекло разбилось, осколки убирают осторожно и только подходящим способом. Повреждённые предметы лучше сразу отложить, чтобы не порезать руки и не травмировать кисти.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бытовая химия: только в закрытом доступе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Таблетки, сиропы и порошки нельзя пробовать на вкус, переливать в бутылки из-под напитков или хранить на открытых полках. Даже знакомая упаковка может быть опасной.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Отбеливатели, чистящие средства и аэрозоли не смешивают между собой. Неправильное сочетание может выделять вредные вещества, поэтому такие средства используют строго по инструкции взрослых.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проглатывании, попадании в глаза или на кожу нужно сразу позвать взрослых и обратиться за медицинской помощью. Самостоятельно ждать, скрывать проблему или смывать неизвестное вещество без совета нельзя.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Падения, скольжение и безопасное передвижение по дому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сухим и свободным проходом: мокрый пол, обувь в коридоре и разбросанные вещи часто становятся причиной падений в ванной, у двери и на лестнице.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бегайте по квартире и не вставайте на стулья, табуреты или подоконники без необходимости. Для подъёма используйте только устойчивые предметы и держитесь за опору.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включайте свет заранее, а на лестнице и в коридоре всегда пользуйтесь перилами. Такая привычка снижает риск ушибов и переломов.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балконы и высота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близко к открытому окну и не опирайтесь на москитную сетку: она не удерживает человека. Стул, стол и другие предметы не ставят рядом с подоконником.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балконе нельзя играть, высовываться наружу или тянуться за вещами через край. Даже короткая неосторожность может привести к падению, поэтому рядом с высотой нужен постоянный контроль.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опасной ситуации в первую очередь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угроза рядом, не пытайтесь сразу исправить всё самостоятельно: сначала надо увеличить дистанцию и привлечь взрослых.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отходит от опасности и зовёт помощь, тем меньше шанс ошибки и усиления риска.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безопасного поведения в быту и ОБЗР; схема приоритетов действий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номера вызова помощи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номера, которые нужно помнить и использовать сразу при угрозе жизни, здоровью или имуществу.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номер связан с конкретной службой, а 112 подходит для любой срочной ситуации, когда нужна немедленная помощь.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номера экстренных служб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пожаре дома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безопасной эвакуации и вызова экстренной помощи при пожаре и задымлении.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4" y="17310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563" y="1731004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638" y="1737634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113" y="17310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0388" y="1731004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взрослого рядом нет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Знайте свой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быстро назвать улицу, дом, квартиру и подъезд. Эти данные помогают взрослым и диспетчеру понять, где нужна помощь, без лишней потери времени.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нужные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номер родителей, законных представителей и ближайших доверенных взрослых. Если есть возможность, эти контакты должны быть записаны в телефоне и на бумаге.
</a:t>
            </a:r>
            <a:endParaRPr lang="en-US" sz="1187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Обращайтесь к проверенным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можно позвать соседей, консьержа или другого надёжного взрослого. Главное — не оставаться один на один с проблемой и не пытаться скрыть ситуацию.
</a:t>
            </a:r>
            <a:endParaRPr lang="en-US" sz="1220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дверь без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стучат или звонят незнакомые люди, сначала связывайтесь с семьёй или взрослыми. Без подтверждения личности дверь не открывают, даже если звучит убедительно.
</a:t>
            </a:r>
            <a:endParaRPr lang="en-US" sz="1228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Звоните 112 при угрозе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помощи, единый номер 112 позволяет быстро сообщить об опасности. Оператору нужно назвать адрес, что случилось и есть ли риск для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люди, звонки и доставка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дверь человеку, если вы не знаете его лично и не получили подтверждение от взрослых. Слова про ремонт, проверку или доставку сами по себе ничего не доказывают.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Курьеров, мастеров и других посетителей проверяют только через семью. Если что-то кажется странным, сохраняйте дистанцию, не спорьте и сразу сообщайте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снижают риск дома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 поддерживается маленькими действиями каждый день: проверкой, уборкой и внимательным отношением к вещам.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привычки повторяются постоянно, риск пожара, падения, отравления и порезов заметно уменьшается.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бытовой безопасности и личной защиты; дата не требуется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чек-лист безопасности для подростка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из комнаты проверьте, выключены ли плита, утюг и зарядные устройства. Это помогает вовремя заметить источник пожара и избежать лишнего риска.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 окна, воду и пол: ничего не должно мешать проходу, а мокрые участки лучше сразу вытереть. Так снижается вероятность падения и затопления.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лекарства и бытовая химия закрыты и убраны отдельно. Эти вещи не должны быть доступны без разрешения взрослых и особой необходимости.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адрес и номера 112, 101, 102, 103. Если что-то случится, нужный номер должен вспоминаться без поиска и без паники.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 — это ежедневные привычки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безопасным, когда внимательность превращается в привычку: подросток не спешит, замечает риск, знает номера помощи и действует по простому, понятному алгоритму.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2026-05-21T02:11:02Z</dcterms:created>
  <dcterms:modified xsi:type="dcterms:W3CDTF">2026-05-21T02:11:02Z</dcterms:modified>
</cp:coreProperties>
</file>