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формирует биосферу через круговороты, энергию и климат.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Функции живого вещества в биосфере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 движущая сила биосферы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— совокупность всех живых организмов, влияющих на химические, физические и энергетические процессы планеты. Его деятельность обеспечивает устойчивость экосистем и поддерживает циклы веществ, что лежит в основе биологии и экологии.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живого вещества по Вернадскому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преобразованием солнечной энергии в химическую через фотосинтез, поддерживая питание всех организмов биосферы.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функция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преобразование неорганических веществ в органические и наоборот, поддерживая биогеохимические циклы.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Биохимическая функция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обогащение почвного слоя органическими и минеральными веществами под влиянием живых организмов.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Почвообразующая функция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состава атмосферы посредством обмена кислородом, углекислым газом и азотом между живыми организмами и средой.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фундамент живого вещества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связывает углекислый газ, преобразуя его в органическое вещество, необходимое для питания различных организмов. Животные и микроорганизмы при дыхании возвращают CO2 обратно в атмосферу, завершая цикл.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Водный, углеродный и азотный циклы тесно взаимосвязаны и обеспечивают стабильность биосферы. Поддержание их замкнутости жизненно важно для функционирования экосистем и устойчивости среды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ключ к энергии жизни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улавливают солнечную энергию и преобразуют её в химические связи органических веществ. Этот процесс лежит в основе питания для множества организмов, обеспечивая мировой биомассой.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и цианобактерии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энергия в экосистемах начинается с фотосинтеза, который обеспечивает поддержание жизни и влияет на распределение биомассы по трофическим уровням.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основа пищевых цепей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объём органического вещества, создаваемого фотосинтезом, достигает около 170 миллиардов тонн, что играет ключевую роль в поддержании биосферы и биологических цепей питания.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производства органики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800" y="1328332"/>
            <a:ext cx="2005200" cy="15959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9250" y="1328332"/>
            <a:ext cx="2005200" cy="15959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9700" y="1328332"/>
            <a:ext cx="2005200" cy="15959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и биогеохимические циклы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CO2 через фотосинтез, а животные возвращают углерод в атмосферу при дыхании, регулируя концентрацию углекислого газа и стабилизируя климат.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635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0480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ежегодно фиксируют до 200 миллионов тонн азота, играя жизненно важную роль в поддержании плодородия почв и жизнедеятельности экосистем.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91500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бактерий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25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участвует в построении ДНК и клеточных структур, его перемещение осуществляется через пищевые цепи и возврат в почву после разложения.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77545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62570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преобразуют атмосферный азот в доступные для растений формы, обогащая почвы и поддерживая рост растений и других организмов.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263590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Регулирующие функции живого вещества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поддерживает стабильный состав атмосферы и биогеохимическое равновесие, влияя на температуру и влажность через процессы испарения и транспирации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фитонцидов бактериями и растениями создаёт защитные барьеры, а формирование биопленок обеспечивает надежность и плодородие почв, укрепляя экосистемные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осадконакопление и геологические процессы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формировании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осадочных пород, таких как мел и известняк, образуются из остатков живых организмов — кальцинированных водорослей и кораллов, стабильно накапливаясь в геологической среде.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структуру литосферы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биогенные образования влияют на структуру литосферы, создавая важные минеральные ресурсы, которые впоследствии используются различными экосистемами и человеком.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6005"/>
            <a:ext cx="4348200" cy="21293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разных групп организмов в биосферу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бактерий, растений и животных и их роли в биогеохимических процессах.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играет уникальную роль: бактерии трансформируют вещества, растения продуцируют органику, животные ускоряют перераспределение.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трудах В.И. Вернадского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концентрируют кальций, формируя коралловые рифы, что способствует развитию морских экосистем и изменяет химический состав морской воды.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накапливают кремний, образуя кремнистые оболочки, что влияет на круговорот кремния в гидросфере и геохимические процессы.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концентрации: накопление элементов живыми организмами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 концентрируют фосфор в гуано, обогащая почвы береговых областей и поддерживая продуктивность наземных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регулирует уровень кислорода в атмосфере, поддерживая примерно 21% содержания за счёт фотосинтеза зелёных растений и водорослей, что важно для дыхания живых организмов.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дыхания и разложения органики возвращают углекислый газ в атмосферу, обеспечивая постоянный газообмен и поддерживая динамическое равновесие парниковых газов.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функция: состав атмосферы и биосферы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участвуют в денитрификации, восстанавливая атмосферный азот и регулируя концентрацию различных газовых компонентов атмосферы, влияя на качество воздуха и климат.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преобразуют атмосферный азот в формы, доступные для растений, играя ключевую роль в азотном цикле и биосферном балансе азота.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Биохимическая функция: влияние на биогеохимические циклы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включают неорганические элементы в органические соединения, что формирует основу питания и биомассы всех экосистем.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веществ бактериями и грибами возвращает элементы в почву и воду, ускоряя круговороты и поддерживая плодородие.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метаногенные бактерии преобразуют органические остатки в метан, обеспечивая обмен углеродом и влияя на климатические процессы.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количество отражает масштаб преобразования солнечной энергии в биологическую и поддерживает жизнедеятельность биосферы.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 млрд тонн
</a:t>
            </a:r>
            <a:endParaRPr lang="en-US" sz="4529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органического вещества ежегодно синтезируется растениями и цианобактериями, обеспечивая базу питания для всех трофических уровней.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организации по окружающей среде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Окислительная функция: поддержание круговорота веществ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окисление органических веществ происходит благодаря микроорганизмам и высшим организмам, обеспечивая выделение энергии для жизненных процессов.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участвуют в разложении органики, выделяя углекислый газ и минералы, что поддерживает биогеохимический баланс экосистем.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возвращают азот в атмосферу, замыкая азотный цикл и предотвращая накопление избыточных соединений.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превращают аммоний в нитраты, поддерживая доступность форм азота для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 разрушают горные породы, способствуя образованию почвенного субстрата с необходимой структурой и минералами.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Почвообразующая функция: формирование почв биосферы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микроорганизмы и детритофаги обеспечивают биологическую активность, поддерживая процессы разложения и круговорота веществ в почве.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остатки растений и животных образуют гумус — важный компонент плодородия и водоудерживающей способности почвы.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климаторегуляции в биосфере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особенно тропические, способствуют испарению большого объёма воды, что влияет на локальные осадки и влажность. В Амазонии около половины дождей формируются за счёт водяного пара от испарения деревьев.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 в формировании регионального климата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Вегетация снижает отражательную способность земли, влияя на поглощение солнечной радиации. Мхи и лишайники фиксируют влагу в экосистемах и участвуют в регулировании микроклимата.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изменение альбедо поверхности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миграции элементов в биосфере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Мигрирующие птицы перемещают питательные вещества, в том числе фосфор и азот, способствуя обогащению экосистем и поддерживая биогеохимические циклы.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перенос элементов между материками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корневых систем растения извлекают минералы из глубоких почвенных горизонтов и переносят их к поверхности, поддерживая плодородие верхнего слоя почвы.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— вертикальный перенос элементов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животных способствует перераспределению питательных веществ через экскременты и разложение, что ускоряет круговорот элементов в экосистемах.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распределение веществ по ландшафту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функций живого вещества под влиянием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химическое загрязнение нарушают естественные круговороты элементов, снижая функциональную активность живого вещества и биологическую продуктивность территорий.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антропогенных выбросов парниковых газов ускоряет климатические изменения, усиливая эрозию почв и угрожая стабильности экосистем и биогеохимических циклов.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биологического разнообразия — залог биосферных функций
</a:t>
            </a:r>
            <a:endParaRPr lang="en-US" sz="2713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Биологическое разнообразие обеспечивает устойчивость биосферы, поддерживая стабильность процессов круговорота веществ и продуктивность экосистем.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Охрана редких видов и восстановление нарушенных природных территорий способствуют сохранению природных функций живого вещества и предотвращают деградацию среды.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функций живого вещества помогает понять основные механизмы биосферы, их взаимосвязь и важность сохранения природных процессов для устойчивого развития жизни на Земле.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функций живого вещества для планеты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2026-05-10T04:01:21Z</dcterms:created>
  <dcterms:modified xsi:type="dcterms:W3CDTF">2026-05-10T04:01:21Z</dcterms:modified>
</cp:coreProperties>
</file>