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Текст: что это такое и зачем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как слова становятся понятным и живым текстом.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рядом с нами каждый день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окружают нас на уроках, дома и на улице. Мы читаем их в книгах, записках, сообщениях и объявлениях. Даже короткая подпись под картинкой может быть настоящим текстом.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текст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текста обычно называют тему, героя или место действия. Читатель сразу понимает, о чём пойдёт речь, и готовится следить за мыслью.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сообщают самые важные события или объясняют главную мысль. Именно эта часть помогает лучше всего понять содержание и не потерять 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делают вывод, подводят итог или завершают рассказ. Хороший конец помогает тексту звучать законченным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и зачем написан текст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 чём говорится в тексте. Например, это может быть зима, школа, дружба или поездка. Тема помогает быстро понять общий предмет разговора.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объясняет, что хотел сказать автор. Она может учить добру, вниманию или заботе. Даже простой текст иногда скрывает очень важную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810" y="1709560"/>
            <a:ext cx="451125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заголовок помогает читателю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Подсказывает тему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заголовок сразу намекает, о чём будет текст. По нему читатель может догадаться, о погоде, животных, школе или каком-то событии пойдёт речь.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бывает не только точным, но и любопытным. Иногда он звучит весело или загадочно, поэтому хочется скорее открыть текст и читать дальше.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текст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заголовок помогает не растеряться. Он словно маленькая табличка у двери: сразу показывает, куда ведёт текст, и экономит время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текст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написать связный текст без путаницы и пропусков.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дружат между собой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важного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несколько раз встречается главное слово, тема не теряется. Читателю легче следить за мыслью и понимать, о ком или о чём идёт речь.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она, они, это и такой заменяют повторяющиеся названия. Благодаря им текст звучит плавно, а предложения соединяются без лишней тяжести.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порядка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Сначала, потом, затем и наконец показывают, как события идут друг за другом. Такие слова помогают не перепутать последовательность и собрать рассказ по шагам.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предложения говорят об одном и том же, текст становится цельным. Если связи нет, фразы выглядят как отдельные кусочки, а не как один рассказ.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текст по частям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текста обычно знакомят с героем, местом или темой. Читатель сразу понимает, куда он попал, и может спокойно идти дальше по тексту.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 завершающая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рассказывают самое важное, а в конце подводят итог. Такая форма делает текст удобным для чтения, словно он сам ведёт нас за руку.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85" y="1709491"/>
            <a:ext cx="450675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69527"/>
            <a:ext cx="600600" cy="48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текстов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рассказывает, что произошло сначала, потом и в конце. В нём есть действия, события и порядок, который помогает увидеть маленькую историю целиком.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автор показывает, какой предмет, человек, животное или место. Читатель как будто рассматривает картинку словами и замечает цвет, размер, форму и настроение.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текста объясняет причину, отвечает на вопрос и делает вывод. Он помогает не только узнать факт, но и понять, почему так происходит.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0390" y="1596458"/>
            <a:ext cx="356625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27949" y="1596458"/>
            <a:ext cx="71325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предложения в тексте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сообщают о событии или факте. Они отвечают спокойно и просто, как будто говорят читателю: вот что произошло или что известно.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помогают спрашивать и искать ответ. Они делают текст живее и часто заставляют читателя подумать, вспомнить или внимательно прочитать дальше.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сильное чувство, удивление, радость или восхищение. Когда такое предложение появляется в тексте, оно звучит особенно ярко и эмоционально.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и повторы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сначала, потом, затем, после этого и наконец словно дорожные указатели: они помогают читателю понять, что было раньше, а что произошло позже, и не потеряться в событиях.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важного слова удерживает тему в памяти и делает текст понятнее. Но если повторов слишком много, речь становится тяжёлой и однообразной, будто одно и то же слово идёт по кругу.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важного слова удерживает тему в памяти и делает текст понятнее. Но если повторов слишком много, речь становится тяжёлой и однообразной, будто одно и то же слово идёт по кругу.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план текста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прочитай текст и подумай, о чём он. Так легче увидеть главные части и не перепутать важные события с мелкими подробностями.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раздели текст на части и придумай для каждой короткое название. У второклассников обычно получается 3–5 простых пунктов, которые легко запомнить.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проверь, чтобы пункты шли по порядку и помогали пересказать текст без скачков. План должен вести читателя, как аккуратная дорожка в парке.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прочитай план ещё раз и убедись, что в нём есть всё главное. Если нужно, замени длинные названия на более точные и ясные.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текст шаг за шагом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заметить смысл, порядок и ошибки до того, как текст будет готов.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и текст — это не одно и то же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 может сообщить одну мысль, но этого мало, чтобы подробно раскрыть тему. Текст состоит из нескольких предложений, которые работают вместе, как дружная команда.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предложения связаны по смыслу и идут в понятном порядке. Тогда читатель легко узнаёт, о чём говорится, и не спотыкается на каждом шаге.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предложения не связаны между собой, получается просто набор фраз, а не текст. Как будто детали от разных игрушек сложили в одну коробку — вместе они не работают.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 помощью текста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можно перечитать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правило объясняет, что и как делать. Если что-то забыли, текст можно открыть снова и спокойно перечитать. Так знание не улетает, а остаётся под рукой, как аккуратная закладка в тетради.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Задача, где важна каждая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текст подсказывает, что известно и что нужно найти. Стоит прочитать его внимательно, и сразу становится яснее, с чего начать. Тогда решение идёт по порядку, без лишней суеты и смешных догадок.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который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 учит замечать главное и пересказывать своими словами. В нём события, герои и вывод складываются в понятную картину. После такого чтения легче отвечать на вопросы и не терять нить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длинные тексты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быстро сообщает главное. Он удобен, когда нужно понять новость, напоминание или простое объяснение без лишних деталей.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текст раскрывает тему шире и добавляет примеры. Он помогает увидеть картину целиком и узнать больше о предмете или событии.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тексте важны ясность, порядок мыслей и связь предложений. Тогда и короткое сообщение, и длинный рассказ читаются легко.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тексту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предложения не связаны между собой, читатель теряется и не понимает, как одна мысль связана с другой. Текст должен держаться на общем смысле.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частые повторы делают чтение тяжёлым и однообразным. Одно и то же слово может вернуться, но не должно маршировать через каждый абзац.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стоят не по порядку, рассказ путается, как рассыпанные картинки из пазла. Сначала должно быть начало, потом развитие, а затем конец.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длинные фразы и пропущенные важные слова тоже мешают. Из-за них текст становится медленным, а читатель вынужден останавливаться и разгадывать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жизни школьника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встречает тексты каждый день: в дневнике, в письме, в поздравлении и в сообщении учителю или другу. У каждого такого текста есть своя цель и свой адресат.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добрый, ясный и вежливый, людям легче понимать друг друга. Иногда даже короткая записка помогает больше, чем длинное объяснение, — вот какой он, маленький помощник!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добрый, ясный и вежливый, людям легче понимать друг друга. Иногда даже короткая записка помогает больше, чем длинное объяснение, — вот какой он, маленький помощник!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Создаём хороший текст сами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текст получается, когда шаги идут по порядку: от замысла до аккуратного чистовика.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наш помощник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нам читать, учиться, рассказывать и понимать друг друга. Если в нём есть тема, порядок и связь, он становится ясным, аккуратным и по-настоящему полезным.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2026-05-21T11:08:06Z</dcterms:created>
  <dcterms:modified xsi:type="dcterms:W3CDTF">2026-05-21T11:08:06Z</dcterms:modified>
</cp:coreProperties>
</file>