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майского жука: ключевые 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системы органов майского жука и их связь с жизнью насекомого.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строение майского жука?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внутренних органов майского жука помогает понять его выживание и влияние на сельское хозяйство. Эти знания полезны для биологии и объясняют значимость жука для окружающей среды.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майского жука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размеры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жук достигает длины тела 20–30 мм и отличается тёмно-коричневым или чёрным окрасом с плотными надкрыльями. Его прочный панцирь защищает от хищников и внешних повреждений.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усиков и ног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майского жука имеют веерообразное окончание, которое помогает воспринимать запахи и вибрации. Передние ноги крепкие и приспособлены для копания почвы в поисках пищи и укрытия.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Евразии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широко распространён в умеренных широтах России, Украины, Белоруссии и стран Центральной Европы, предпочитая леса и сельскохозяйственные угодья с богатой почвой.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внутренних органов майского жука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перерабатывает растительную пищу, обеспечивая энергией и питательными веществами на всех этапах развития.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система, представленная трахеями, эффективно доставляет кислород к тканям, адаптируясь к изменению условий окружающей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незамкнутого типа распределяет гемолимфу, транспортируя питательные вещества и участвуя в обменных процессах.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выделительная системы координируют реакции организма и очистку от токсинов, обеспечивая нормальное функционирование и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майского жука: структура и функции
</a:t>
            </a:r>
            <a:endParaRPr lang="en-US" sz="2014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имеют сильные челюсти, позволяющие эффективно поедать корни растений, что обеспечивает их питание под землёй в условиях ограниченного доступа к свету.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мощных челюстей у личинок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состоит из ротового аппарата, глотки, пищевода, зоба, трёх отделов желудка, кишечника и анального отверстия, обеспечивая полное преобразование пищи.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пищеварения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майские жуки питаются листвой, поэтому их рот адаптирован к грызущему образу жизни, что отличается от механизмов питания личинок.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взрослых жуков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майского жука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трахей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образуют разветвлённую сеть внутри тела, обеспечивая эффективный транспорт кислорода к каждой клетке без участия крови.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дыхалец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Дыхальца расположены по бокам туловища, через которые воздух поступает внутрь трахей, регулируя процесс газообмена в зависимости от активности жука.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обитания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трахейная система позволяет майскому жуку успешно дышать как на поверхности, так и частично под землёй, обеспечивая гибкость обмена газами.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майского жука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переносит питательные вещества и кислород к тканям, а также способствует удалению продуктов обмена, участвуя в иммунной защите организма.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– универсальный транспортёр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майского жука трубчатое и сегментированное, расположено на спинной стороне брюшка, позволяя эффективно перекачивать гемолимфу по открытому кровеносному пространству.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сердца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ма́йского жука незамкнутая, что характерно для насекомых, позволяя гемолимфе свободно циркулировать между органами и тканями.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система кровообращения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управление поведением майского жука
</a:t>
            </a:r>
            <a:endParaRPr lang="en-US" sz="2262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центром является головной мозг — надглоточный ганглий, с брюшной цепочкой ганглиев, ответственных за координацию движений и рефлексов.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органов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ганглии контролируют ротовой аппарат, крылья, ноги и брюшко, обеспечивая слаженные движения и быструю реакцию на изменения среды.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чувств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Усики, глаза, а также вкусовые и обонятельные рецепторы играют важную роль в восприятии окружающего мира, помогая находить пищу и избегать опасностей.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майского жука и их важность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чувствительны к запахам и вибрациям, компенсируя отсутствие слуха; с их помощью жук находит пищу и партнёров, реагируя на мельчайшие изменения в окружающей среде.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обеспечивают широкий обзор и позволяют быстро обнаруживать движение, что защищает жука от хищников и помогает ориентироваться во время полёта.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выделительная система поддерживает внутренний гомеостаз, позволяя майскому жуку адаптироваться к разным условиям и сохранять функциональность органов.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майского жука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Мальпигиевы сосуды аккумулируют отходы обмена веществ и транспортируют их в заднюю часть кишечника, обеспечивая эффективное удаление токсинов из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и размножение майского жука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майского жука происходит внутри тела самки. За один цикл она способна отложить до 70 яиц, выбирая для этого влажную почву, обеспечивающую лучшее выживание потомства.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майского жука оборудованы семенниками и семяпроводами, обеспечивающими передачу спермы. У самок развиты яичники и яйцеводы, через которые проходят яйца перед откладкой в почву.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размножения и их особенности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личинки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пищеварительный тракт длиннее взрослого жука и лучше адаптирован к перевариванию растительных остатков, а дыхательная система хорошо развита для жизни в почве.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майского жука имеет изогнутое тело бледно-белого цвета с мощными челюстями, приспособленными для поедания корней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935" y="1931425"/>
            <a:ext cx="3876430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внутреннего строения: имаго и личинка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строении основных органов между взрослой формой (имаго) и личинкой майского жука.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 адаптированы под функции каждой жизненной стадии, обеспечивая эффективное питание и развитие.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лекции по зоологии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личинок пищеварение более интенсивное, позволяя эффективно использовать богатые органикой почвенные остатки для роста и развития.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переваривания пищи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средней кишке активны ферменты, расщепляющие сложные растительные вещества, включая целлюлозу и крахмал, обеспечивая усвоение питательных веществ.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переходят в заднюю кишку, где происходит всасывание воды, что снижает потерю жидкости и формирует твёрдые экскременты.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внутренних органов на жизненных стадиях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дыхательная системы формируются в личиночной стадии, центральная нервная система достигает зрелости к имаго.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 происходит поэтапно, с максимальным развитием к взрослой фазе, обеспечивающей полное функционирование.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насекомых,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усиков и других сенсорных органов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волоски на теле реагируют на механические раздражения, обеспечивая ориентирование и защиту в окружающей среде.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с веерообразными пластинками обладают высокой чувствительностью к химическим сигналам, что помогает жуку находить пищу и партнёров.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внутренних органов к жизни под землёй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Личинки обладают толстым кишечником и мощными жвалами, что позволяет эффективно перерабатывать корни и органические остатки в почве.
2. Развитая трахейная система увеличивает поглощение кислорода в условиях низкой вентиляции грунта.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Выделительная система функционирует интенсивно, предотвращая накопление токсинов и обеспечивая внутренний гомеостаз.
2. Такие адаптации позволяют личинкам успешно выживать под землёй даже в неблагоприятных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регенерации тканей у майского жука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фазе линьки личинки происходит быстрое восстановление эпителия кишечника, которое обеспечивает здоровье пищеварительного тракта и эффективное питание.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эпителиальных тканей в период линьки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грибковых или микробных поражениях клетки пищеварительного тракта способны к регенерации, поддерживая функциональность. У взрослых жуков регенерация ограничена.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повреждений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внутренние органы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состав и влажность почвы напрямую влияют на развитие пищеварительной системы личинок, определяя эффективность усвоения пищи.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Загрязнения почвы негативно сказываются на здоровье внутренних органов, вызывая патологии и снижая жизнеспособность майских жуков.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влажности приводят к изменению структуры трахей и активности мальпигиевых сосудов, влияя на дыхание и выведение продуктов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майского жука — основа его успеха в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органных систем майского жука раскрывает механизмы его выживания и адаптации, что важно для понимания биологии насекомых и влияния экологии на организм.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2026-05-08T02:47:24Z</dcterms:created>
  <dcterms:modified xsi:type="dcterms:W3CDTF">2026-05-08T02:47:24Z</dcterms:modified>
</cp:coreProperties>
</file>