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Weather: погода в английском языке и в повседневной жизни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 английском: слова, фразы, примеры и школьные ситуации.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Weather помогает говорить о реальных вещах: о прогнозе, одежде, прогулке и дороге в школу. Это одна из самых практичных тем базового английского и удобная основа для простых предложений.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шестикласснику нужна тема погоды
</a:t>
            </a:r>
            <a:endParaRPr lang="en-US" sz="2704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по теме Weather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37750" y="2746943"/>
            <a:ext cx="13743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существительные темы: sun, cloud, rain, snow, wind, storm, fog, ice, thunder, lightning, temperature. Они помогают назвать то, что ученик видит в небе и чувствует на улице.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537750" y="2247875"/>
            <a:ext cx="13743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Явления природы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236650" y="2746943"/>
            <a:ext cx="13743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Вначале лучше освоить самые частотные слова: sun, rain, wind, snow, cold, warm, sunny, cloudy. Они чаще всего встречаются в учебных диалогах, упражнениях и коротких прогнозах.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236650" y="2247875"/>
            <a:ext cx="13743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учить первым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5561925" y="2746943"/>
            <a:ext cx="13743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сразу вызывают определённый сезон: snow и frost чаще связаны с winter, rain и wind — с autumn или spring, а sun и hot — с summer.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5561925" y="2247875"/>
            <a:ext cx="13743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ассоциации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3887200" y="2746943"/>
            <a:ext cx="13743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запоминать противоположности: hot — cold, sunny — cloudy, wet — dry, warm — cool. Такие пары ускоряют повторение и делают словарь более прочным.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3887200" y="2247875"/>
            <a:ext cx="13743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Слова-парами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2212475" y="2746943"/>
            <a:ext cx="13743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погоды чаще всего нужны прилагательные: sunny, cloudy, rainy, snowy, windy, warm, cold, hot, cool, frosty. С ними легко составлять короткие и понятные предложения.
</a:t>
            </a:r>
            <a:endParaRPr lang="en-US" sz="800" dirty="0"/>
          </a:p>
        </p:txBody>
      </p:sp>
      <p:sp>
        <p:nvSpPr>
          <p:cNvPr id="19" name="Text 11"/>
          <p:cNvSpPr txBox="1"/>
          <p:nvPr/>
        </p:nvSpPr>
        <p:spPr>
          <a:xfrm>
            <a:off x="2212475" y="2247875"/>
            <a:ext cx="13743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погоды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сезон связан со своими типичными признаками: от дождя и ветра до снега и жары.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погоды легче запоминается, когда её связывают с сезонными образами и привычными изменениями природы.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Weather, составлено по школьной лексике 6 класса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времена года: что чаще бывает в каждом сезоне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Sunny, cloudy, rainy: как выглядят разные виды погоды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1140804" y="1984763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погода легко узнаётся по яркому небу и свету. Фраза It is sunny помогает быстро описать хороший день и связать слово с приятным образом.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1140800" y="1785413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Sunny day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140804" y="4097875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сильном ветре деревья и листья двигаются, а прогулка ощущается иначе. Фраза It is windy помогает точно передать движение воздуха и состояние на улице.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1140800" y="3898525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Windy park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1140804" y="339350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обычно связан с зонтом, мокрой дорогой и каплями на окнах. В такой ситуации используют фразу It is raining или It is rainy.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1140800" y="319415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Rainy street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140804" y="268913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небо покрыто облаками, удобно сказать It is cloudy. Это простое описание часто встречается в прогнозах и помогает отличать ясную погоду от пасмурной.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1140800" y="248978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Cloudy sky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полезные фразы для разговора о погоде
</a:t>
            </a:r>
            <a:endParaRPr lang="en-US" sz="2956" dirty="0"/>
          </a:p>
        </p:txBody>
      </p:sp>
      <p:sp>
        <p:nvSpPr>
          <p:cNvPr id="11" name="Text 2"/>
          <p:cNvSpPr txBox="1"/>
          <p:nvPr/>
        </p:nvSpPr>
        <p:spPr>
          <a:xfrm>
            <a:off x="10740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Спросить о погоде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70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разговор просто: What’s the weather like today? или How’s the weather? Такие вопросы подходят для урока, прогулки и короткого разговора с другом.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7269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Оценить день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399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What a lovely day! и Nice weather today, isn’t it? помогают показать отношение к погоде. Они звучат естественно и подходят для вежливого общения.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90052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Ответить кратко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41352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удобный ответ строится по шаблону: It’s warm and sunny. Можно добавить cold, windy, rainy или cloudy, если нужно точнее описать ситуацию.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2697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Планировать действия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23997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погода мешает, можно сказать: We can go outside when the weather gets better. Такая фраза связывает описание погоды с реальными планами и выбором занятия.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390052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 о дожде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341352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погода меняется, часто говорят: It’s raining again. Эта фраза полезна, потому что дождь — одно из самых частых погодных явлений в учебных диалогах.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простое описание погоды по-английски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короткого описания: от времени и состояния неба к выводу о дне.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005" y="2477750"/>
            <a:ext cx="2935089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нужные слова, которые помогают понимать и строить простые фразы о погоде.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короткие и частотные, поэтому их удобно использовать в простых предложениях и быстро узнавать в тексте.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школьная лексика уровня 6 класса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английских слов и русских значений по теме погоды
</a:t>
            </a:r>
            <a:endParaRPr lang="en-US" sz="254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модель It is…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6462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погоды чаще всего используют конструкцию It is + adjective: It is hot, It is cold, It is sunny, It is windy. Это самый простой и понятный способ.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6462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шаблон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329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разговорной речи It is обычно сокращается до It’s. Такая форма звучит естественно и часто встречается в устных ответах, диалогах и коротких прогнозах.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7329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Сокращённая форма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196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It is… помогает быстро строить фразы без сложной грамматики. Её легко запомнить и применять почти для любого погодного описания на начальном уровне.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48196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она важна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063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полезно сказать It isn’t cold today. Отрицательная форма встречается реже, но помогает точнее передать изменения погоды и сравнить ожидания с реальностью.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69063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в примерах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заданиях чаще появляются слова, которые легко встроить в короткий ответ, прогноз или описание дня.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прилагательные и простые явления, потому что именно они чаще всего нужны для базового общения о погоде.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частотности по учебной лексике 6 класса, без привязки к конкретному изданию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по теме weather встречаются чаще всего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облака и дождь на одной карте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экране прогноза значки помогают понять погоду быстрее, чем длинный текст. Солнце, облака и капли дождя показывают, что будет в течение дня, а рядом обычно стоят числа температуры и стрелки ветра.
</a:t>
            </a:r>
            <a:endParaRPr lang="en-US" sz="1039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утром и вечером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прогнозах часто отдельно отмечают today, tomorrow, in the morning и at night. Это помогает увидеть, когда ожидается ясное небо, когда возможны showers и в какое время температура станет ниже.
</a:t>
            </a:r>
            <a:endParaRPr lang="en-US" sz="1090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значки важны для ученика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прогноза соединяет картинку и слово, поэтому её легко использовать на уроке английского. Ученик видит cloud icon, rain icon, wind arrows и сразу связывает их с простыми фразами о погоде.
</a:t>
            </a:r>
            <a:endParaRPr lang="en-US" sz="1046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прогноза: как читать погодные значки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431" y="1310700"/>
            <a:ext cx="259088" cy="29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9200" y="1310700"/>
            <a:ext cx="296100" cy="29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1925" y="3227677"/>
            <a:ext cx="296100" cy="296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87706" y="3227677"/>
            <a:ext cx="259088" cy="296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20075" y="3236167"/>
            <a:ext cx="348900" cy="2791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слова, которые встречаются в прогнозе
</a:t>
            </a:r>
            <a:endParaRPr lang="en-US" sz="2013" dirty="0"/>
          </a:p>
        </p:txBody>
      </p:sp>
      <p:sp>
        <p:nvSpPr>
          <p:cNvPr id="15" name="Text 2"/>
          <p:cNvSpPr txBox="1"/>
          <p:nvPr/>
        </p:nvSpPr>
        <p:spPr>
          <a:xfrm>
            <a:off x="436500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именно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tomorrow, later, tonight и today показывают время события. Они помогают понять, относится ли прогноз к сегодняшнему дню, вечеру или завтрашнему утру.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213775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градусы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temperature и обозначение degrees обычно стоят рядом с числом. По ним легко понять, будет ли день тёплым, прохладным или холодным.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43650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chance of rain, showers и there will be rain указывают на дождь. В коротких сообщениях они часто встречаются вместе со словом cloudy.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3213775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storm и possible thunderstorms предупреждают о грозе. Такие сигналы важно узнавать сразу, потому что они означают более сложные условия на улице.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599105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прогноза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текстах часто встречаются it will be windy и expect sunshine. Эти выражения помогают быстро понять общий характер дня без длинного перевода.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температура, тем легче одежда и активнее отдых на улице. При тёплой погоде дети чаще гуляют, играют и занимаются спортом, а в жару ищут тень и воду.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простую связь: холод требует больше слоёв одежды, а тепло расширяет выбор активностей. Это помогает быстро подбирать слова для описания реальной ситуации.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учебная схема по теме Weather для 6 класса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одежда: как погода влияет на выбор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50" y="1691200"/>
            <a:ext cx="438000" cy="35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8947" y="1652950"/>
            <a:ext cx="346856" cy="42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1150" y="1671733"/>
            <a:ext cx="438000" cy="389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9044" y="1652950"/>
            <a:ext cx="266813" cy="426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565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 школу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влияет на то, что ученик надевает утром и сколько времени закладывает на путь. Дождь, снег и ветер делают дорогу медленнее и требуют подготовки.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793367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и 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большой перемене хочется выйти на улицу, но погода меняет планы. При хороших условиях можно играть и двигаться, а при сильном ветре лучше остаться в помещении.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78408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Экскурсии и поездки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школьных экскурсий важно знать прогноз заранее. Если ожидаются дождь или мороз, учитель может изменить маршрут, время выхода или программу на открытом воздухе.
</a:t>
            </a:r>
            <a:endParaRPr lang="en-US" sz="1187" dirty="0"/>
          </a:p>
        </p:txBody>
      </p:sp>
      <p:sp>
        <p:nvSpPr>
          <p:cNvPr id="11" name="Text 4"/>
          <p:cNvSpPr txBox="1"/>
          <p:nvPr/>
        </p:nvSpPr>
        <p:spPr>
          <a:xfrm>
            <a:off x="69634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после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ученики часто планируют прогулку, катание на велосипеде или игру во дворе. Жара, холод и осадки помогают решить, будет ли эта идея удачной.
</a:t>
            </a:r>
            <a:endParaRPr lang="en-US" sz="1291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 школьной жизни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1868348"/>
            <a:ext cx="4332300" cy="18794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 самые удобные модели для мини-диалога. Их легко использовать на уроке и в обычном разговоре.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вопрос и такой же короткий ответ — основа темы Weather. Эти модели помогают быстро начать разговор и понять простое описание погоды.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разговорная лексика уровня 6 класса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вопросы и ответы о погоде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 короткий прогноз на английском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чтения простого прогноза по ключевым словам и числам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725" y="1350602"/>
            <a:ext cx="1813200" cy="15776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3850" y="1350152"/>
            <a:ext cx="1821900" cy="1565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9100" y="1350486"/>
            <a:ext cx="1823700" cy="157792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79875" y="1350630"/>
            <a:ext cx="1819500" cy="1593839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534726" y="3365500"/>
            <a:ext cx="1813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на улице идёт дождь, и прохожие открывают зонты. В такой картинке легко узнать фразу It is raining, потому что капли воды, мокрый асфальт и серое небо сразу подсказывают значение слова.
</a:t>
            </a:r>
            <a:endParaRPr lang="en-US" sz="1030" dirty="0"/>
          </a:p>
        </p:txBody>
      </p:sp>
      <p:sp>
        <p:nvSpPr>
          <p:cNvPr id="14" name="Text 2"/>
          <p:cNvSpPr txBox="1"/>
          <p:nvPr/>
        </p:nvSpPr>
        <p:spPr>
          <a:xfrm>
            <a:off x="534725" y="3022553"/>
            <a:ext cx="1813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 зонт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613839" y="3365500"/>
            <a:ext cx="1813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деревья и крыши покрыты снегом, а следы остаются на белой дорожке. Подпись It is snowing помогает связать слово snow с холодным временем года и движением падающих хлопьев.
</a:t>
            </a:r>
            <a:endParaRPr lang="en-US" sz="1034" dirty="0"/>
          </a:p>
        </p:txBody>
      </p:sp>
      <p:sp>
        <p:nvSpPr>
          <p:cNvPr id="16" name="Text 4"/>
          <p:cNvSpPr txBox="1"/>
          <p:nvPr/>
        </p:nvSpPr>
        <p:spPr>
          <a:xfrm>
            <a:off x="2613838" y="3022553"/>
            <a:ext cx="1813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снег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4699101" y="3365500"/>
            <a:ext cx="1813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парке листья летят по дорожке, а деревья сильно наклоняются. Такая сцена хорошо подходит к выражению It is windy, потому что видно само движение воздуха и его силу.
</a:t>
            </a:r>
            <a:endParaRPr lang="en-US" sz="1045" dirty="0"/>
          </a:p>
        </p:txBody>
      </p:sp>
      <p:sp>
        <p:nvSpPr>
          <p:cNvPr id="18" name="Text 6"/>
          <p:cNvSpPr txBox="1"/>
          <p:nvPr/>
        </p:nvSpPr>
        <p:spPr>
          <a:xfrm>
            <a:off x="4699100" y="3022553"/>
            <a:ext cx="1813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 в парке
</a:t>
            </a:r>
            <a:endParaRPr lang="en-US" sz="1214" dirty="0"/>
          </a:p>
        </p:txBody>
      </p:sp>
      <p:sp>
        <p:nvSpPr>
          <p:cNvPr id="19" name="Text 7"/>
          <p:cNvSpPr txBox="1"/>
          <p:nvPr/>
        </p:nvSpPr>
        <p:spPr>
          <a:xfrm>
            <a:off x="6779876" y="3365500"/>
            <a:ext cx="1813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грозы небо темнеет, слышен гром, а затем вспыхивает молния. Подпись There is a storm показывает, что речь идёт не просто о дожде, а о более опасной погоде.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6779875" y="3022553"/>
            <a:ext cx="1813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 и молния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36500" y="276250"/>
            <a:ext cx="66288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ярких слова о плохой и ветреной погоде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учеников обычно связаны с личным опытом: кто-то любит гулять под солнцем, а кто-то ценит прохладу и облачность. Это делает обсуждение темы очень живым.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Позитивные оценки чаще получает ясная погода, а дождь и сильный ветер — заметно реже. Значит, тема легко вызывает собственные примеры и короткие высказывания.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ответов школьников на уроках английского языка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погода нравится и не нравится школьникам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уроком полезно повторить базовые слова темы и самые частые фразы. Такой набор помогает быстрее говорить, читать и отвечать без долгого поиска слов.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достаточно, чтобы составить первое описание погоды и понять простой прогноз.
</a:t>
            </a:r>
            <a:endParaRPr lang="en-US" sz="1225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подборка базовой лексики по теме Weather для 6 класса
</a:t>
            </a:r>
            <a:endParaRPr lang="en-US" sz="790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Weather: тема, которая нужна каждый день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Шестиклассник должен узнавать слова по теме погоды, строить фразы с It is… понимать короткий прогноз и использовать английский в привычных жизненных ситуациях.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2026-05-30T19:13:29Z</dcterms:created>
  <dcterms:modified xsi:type="dcterms:W3CDTF">2026-05-30T19:13:29Z</dcterms:modified>
</cp:coreProperties>
</file>