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В. Ломоносов: основатель русской литературной нормы и реформатор культуры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ученый и просветитель, изменивший русское слово.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в России эпохи реформ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XVIII веке Россия стремительно менялась: росли школы, развивалась наука, усиливался интерес к европейской культуре. Ломоносов стал фигурой, которая связала эти перемены с обновлением литературы и языка.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Ломоносова к знаниям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1711 — рождение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родился в Холмогорах под Архангельском, в семье помора. Северная жизнь приучила его к труду, выносливости и самостоятельности.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24200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ранних лет он тянулся к книгам, добывал их сам и упорно учился. Именно чтение стало его главной дорогой к науке и литературе.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6757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1730 — уход в Москву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девятнадцать лет Ломоносов отправился учиться в Москву. Этот смелый шаг открыл ему путь к систематическому образованию и будущим открытиям.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275" y="1335729"/>
            <a:ext cx="4691700" cy="33263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Учеба в разных странах и научный кругозор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607838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Москва: основы образования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Славяно-греко-латинской академии Ломоносов получил классическую подготовку и познакомился с древними языками. Это помогло ему точнее понимать устройство книги и речи.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128157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и Германия: расширение знаний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он изучал философию, риторику, химию и физику. Такой широкий опыт научил его видеть в языке систему, а в стихе — строгий порядок.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деятельности Ломоносова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 разные занятия Ломоносова были связаны между собой и служили одной цели.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заметный вклад относится к поэзии и языку, но все направления вместе показывают его роль реформатора культуры.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трудов и биографии М. В. Ломоносова
</a:t>
            </a:r>
            <a:endParaRPr lang="en-US" sz="8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стремился сделать литературную речь ясной и точной, чтобы она подходила для науки, поэзии и общественной жизни. Он укреплял нормы письма и отбора слов.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подход помог сблизить книжную традицию с живой русской речью. Благодаря этому язык литературы стал более понятным, гибким и выразительным для читателя.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ценность его работы в том, что он впервые системно описал правила употребления языка. Для школы это важный пример того, как создаются литературные нормы.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и русский литературный язык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199110"/>
            <a:ext cx="4782600" cy="13925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«трех штилей» Ломоносова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Ломоносов распределял жанры по стилям и словарю.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упорядочила литературный язык и помогла каждому жанру получить свои языковые средства.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В. Ломоносов, труды о российском красноречии
</a:t>
            </a:r>
            <a:endParaRPr lang="en-US" sz="8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825" y="1494150"/>
            <a:ext cx="242100" cy="21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25" y="3236075"/>
            <a:ext cx="228900" cy="22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2275" y="1490760"/>
            <a:ext cx="242100" cy="1936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2275" y="3253685"/>
            <a:ext cx="242100" cy="1936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поэзии Ломоносова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темы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писал оды и торжественные стихи, где прославлял государство, науку и труд. Его поэзия обращалась к важным для общества идеям и воспитывала читателя.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его текстов характерны восклицания, обращения и яркие сравнения. Благодаря этому ода звучит возвышенно и помогает почувствовать значимость события.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Четкая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Ломоносова заметны точность, ясность и логичное построение. Он добивался того, чтобы мысль была понятной, а каждое слово работало на общий смысл.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роль поэзии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считал, что стихотворение может служить не только красоте, но и стране. Его поэзия показывает связь искусства, ответственности и просвещения.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ода Ломоносова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типичную композицию торжественной оды XVIII века по ломоносовской модели.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«Ода на день восшествия на престол Елисаветы Петровны, 1747 года»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ода посвящена важному государственному событию и написана в высоком стиле. В ней Ломоносов соединяет прославление императрицы с темами мира, порядка и пользы для страны.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стало образцом торжественной поэзии XVIII века. Оно помогает понять, как Ломоносов использовал слово для выражения гражданской позиции и уважения к просвещению.
</a:t>
            </a:r>
            <a:endParaRPr lang="en-US" sz="10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поэзия строится на торжественной интонации: автор обращается к читателю и к миру как оратор, поэтому стихи звучат приподнято и убедительно.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часто использует метафоры, сравнения и восклицания, чтобы усилить эмоциональное впечатление и подчеркнуть важность изображаемого события или мысли.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его текстов характерна книжная лексика, которая создает ощущение величия, строгости и высокого смысла, особенно в одах и произведениях о государстве.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стихов Ломоносова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Стихам Ломоносова свойственны ясная композиция и логика: мысли развиваются последовательно, а переходы между строфами помогают легко проследить авторский замысел.
</a:t>
            </a:r>
            <a:endParaRPr lang="en-US" sz="9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и развитие стихосложения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4263" y="1155701"/>
            <a:ext cx="31398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наблюдения над русской речью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изучал, как звучит живая русская речь, и замечал, что стих должен опираться не только на число слогов, но и на ударение.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946563" y="3100501"/>
            <a:ext cx="31398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правил стихосложения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разработал нормы, которые сделали русский стих более естественным, ритмичным и удобным для чтения вслух, особенно в торжественных жанрах.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643663" y="1155701"/>
            <a:ext cx="31398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последующую поэзию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труды подготовили переход к более зрелой русской поэзии XVIII–XIX веков и стали основой дальнейшего развития литературной формы.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жизни и творчества Ломоносова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лента времени показывает, как образование постепенно превращалось в научную, литературную и просветительскую деятельность.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насыщенный период приходится на 1740–1750-е годы: именно тогда Ломоносов создает важные труды и участвует в крупных культурных проектах.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биографическим датам М. В. Ломоносова (1711–1765); общеизвестные сведения из школьного курса литературы.
</a:t>
            </a:r>
            <a:endParaRPr lang="en-US" sz="80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950" y="1797831"/>
            <a:ext cx="322350" cy="36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900" y="1811097"/>
            <a:ext cx="384600" cy="341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62975" y="1811097"/>
            <a:ext cx="384600" cy="34186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Родины, труда и просвещения в наследии Ломоносова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80825" y="2394191"/>
            <a:ext cx="25110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Служение Отечеству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связывал литературу с пользой для страны: в его произведениях важны патриотизм, государственная тема и уважение к общему делу.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321899" y="2394191"/>
            <a:ext cx="25110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знания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убежденно показывал, что образование меняет жизнь человека и помогает развивать науку, культуру и общество, а не только личные способности.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62973" y="2394191"/>
            <a:ext cx="25110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Ценность труда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биографии и творчестве труд показан как путь к успеху: настойчивость, дисциплина и работа над собой ведут к заметным результатам.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244826"/>
            <a:ext cx="4782600" cy="13011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в разных областях культурной жизни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направления его деятельности соединялись в одном просветительском замысле.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повлиял сразу на несколько сфер: он не только писал стихи, но и помогал формировать язык, поэзию и образовательную систему.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о деятельности М. В. Ломоносова в истории русской культуры.
</a:t>
            </a:r>
            <a:endParaRPr lang="en-US" sz="8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Ломоносова как пример движения к знаниям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основные этапы биографии Ломоносова по общеизвестным историко-литературным сведениям.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Ломоносове в культуре и образовании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МГУ и имя, которое знает вся страна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Московский государственный университет носит имя Ломоносова и напоминает о его роли в развитии науки и образования. На фоне главного корпуса МГУ особенно ясно виден образ человека, который сумел соединить знание, труд и стремление к большому делу.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Памятники, музеи и школьная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Ломоносова встречается в названиях улиц, школ и музеев, а в экспозициях часто показывают книги, портреты и предметы эпохи. Такая память помогает увидеть Ломоносова не только как автора, но и как важную историческую фигуру.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Литература, которая остается в учебниках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изучают в школе на уроках литературы, русского языка и истории культуры. Это делает Ломоносова частью живого образовательного пространства, где его идеи о языке, учении и служении Отечеству продолжают звучать.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4" name="Text 1"/>
          <p:cNvSpPr txBox="1"/>
          <p:nvPr/>
        </p:nvSpPr>
        <p:spPr>
          <a:xfrm>
            <a:off x="5408975" y="1725110"/>
            <a:ext cx="34650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Короткая, но очень насыщенная жизнь показывает, как много можно сделать при настойчивости, интересе к знаниям и ежедневной работе.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280825" y="4689888"/>
            <a:ext cx="3465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датами рождения и смерти М. В. Ломоносова: 1711–1765.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80825" y="98776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54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80825" y="231971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года прожил Ломоносов, но успел изменить русскую литературу, язык и образование.
</a:t>
            </a:r>
            <a:endParaRPr lang="en-US" sz="242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наследие Ломоносова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условно показывает, какие стороны наследия особенно заметны в школьном изучении его творчества.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сильные акценты связаны с языковой реформой и поэзией, а научные и просветительские идеи поддерживают общий масштаб личности.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 значимости направлений в теме школьного изучения М. В. Ломоносова.
</a:t>
            </a:r>
            <a:endParaRPr lang="en-US" sz="81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37204" y="0"/>
            <a:ext cx="320464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В. Ломоносов как символ силы знания и русского просвещения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показал, что труд, любознательность и вера в знание способны изменить не только судьбу человека, но и культурное развитие всей страны.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2026-05-19T07:37:34Z</dcterms:created>
  <dcterms:modified xsi:type="dcterms:W3CDTF">2026-05-19T07:37:34Z</dcterms:modified>
</cp:coreProperties>
</file>