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речь точнее, ярче и понятнее.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предложения: что они добавляют к смыслу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 второстепенные члены предложения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образуют основу предложения, а второстепенные расширяют её. Они помогают узнать, кто действует, на что направлено действие и при каких условиях оно происходит.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называет предмет, на который направлено действие или признак. Оно чаще всего связано со сказуемым и помогает понять, что именно делают или о чём думают.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Дополнение: что оно обозначает и на какие вопросы отвечает
</a:t>
            </a:r>
            <a:endParaRPr lang="en-US" sz="2576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отвечает на вопросы косвенных падежей: кого? чего? кому? чему? кем? чем? о ком? о чём? Эти вопросы помогают отличить дополнение от других членов предложения.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дополнение делает высказывание конкретным: читать книгу, помочь другу, думать о путешествии. Без него смысл часто остаётся слишком общим и неполным.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363471"/>
            <a:ext cx="4821300" cy="857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вида дополнения по вопросам и примерам.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дополнение обычно не имеет предлога, а косвенное часто связано с предлогом или другим косвенным падежом.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косвенное дополнение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«Второстепенные члены предложения»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называет признак, качество, принадлежность или порядок предмета. Оно отвечает на вопросы какой? чей? который? и уточняет, о каком именно предмете идёт речь.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Определение: признак предмета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оно помогает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описание становится точнее и выразительнее. Сравните: мальчик и весёлый мальчик, книга и мамина книга, этаж и третий этаж.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определения нередко встречаются в составе словосочетаний и помогают описывать предмет подробнее.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языку; качественное распределение без точной статистики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всего выражается определение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признак предмета выражают прилагательные и причастия; остальные способы используются реже.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и несогласованные определения
</a:t>
            </a:r>
            <a:endParaRPr lang="en-US" sz="277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определения совпадают с существительным в роде, числе и падеже. Они легко распознаются по форме: зелёная трава, высокий дом, интересные книги.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Несогласованные определения не изменяются вместе с существительным. Они связываются с ним по смыслу и по управлению: дом из кирпича, юбка в клетку, книга для чтения.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называют признак предмета, но делают это разными способами. Поэтому при разборе важно смотреть не только на значение, но и на грамматическую форму слова.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можно изменить вместе с существительным, это чаще согласованное определение. Если связь создаётся через предлог или падеж, определение обычно несогласованное.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определение в предложении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связь слова с существительным и его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уточняет, где, когда и почему происходит действие. Оно помогает представить событие точнее: дома, вечером, из-за дождя, для победы.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Обстоятельство: что оно показывает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обстоятельство может показывать способ действия, его меру и степень. Так в речи появляются слова быстро, очень, слишком громко, почти без отдыха.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связано не только с глаголом, но и с прилагательным или наречием. Поэтому обстоятельство помогает раскрыть не только действие, но и его признаки.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обстоятельств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смысловые группы обстоятельств и их вопросы.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обстоятельства определяется вопросом и тем, какое действие или условие оно уточняет.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«Обстоятельство»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чаще всего выражаются наречиями и существительными с предлогами: они уточняют, где, когда и как происходит действие, делая фразу точнее и живее.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могут передавать и деепричастия с деепричастными оборотами: такие формы добавляют к действию дополнительное движение, причину или цель, не перегружая предложение.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выражаются обстоятельства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обстоятельства чаще всего отвечают за точность действия и его условия.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для наглядного сравнения, 2025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обстоятельства встречаются чаще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обстоятельства образа действия и места: они чаще всего нужны, чтобы уточнить ход и обстановку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000" y="3040650"/>
            <a:ext cx="315225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61600"/>
            <a:ext cx="425700" cy="37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второстепенные члены связаны с главными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относится к сказуемому и называет предмет, на который направлено действие. Связь устанавливается через вопрос и падежную форму, иногда с предлогом.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 существительного и уточняет его признак, принадлежность или порядок. Обычно согласуется с главным словом по роду, числу и падежу.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 глаголом, прилагательным или наречием и поясняет действие, состояние или признак. Для связи важны вопрос, предлог и смысловой оттенок.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главное слово определяет, какой второстепенный член может появиться рядом. Поэтому сначала находят основу, а затем устанавливают зависимые слова по смыслу и форме.
</a:t>
            </a:r>
            <a:endParaRPr lang="en-US" sz="12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второстепенного члена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синтаксическом анализе словосочетания или члена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второстепенные члены в речи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 — и целая картина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«Мальчик читал» сообщает только факт. Но стоит добавить несколько второстепенных членов, и перед нами уже конкретная ситуация: мальчик читал интересную книгу вечером в библиотеке. Появляются время, место и подробность, которые делают сообщение понятнее и живее.
</a:t>
            </a:r>
            <a:endParaRPr lang="en-US" sz="1037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без лишних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построенное распространённое предложение передаёт больше смысла без повторов. Оно позволяет сразу увидеть действие, признак и обстоятельства, а значит, быстрее понять текст. Особенно это заметно в рассказах, описаниях и стихотворениях.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вместо общих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предложение удобно, но часто слишком общее. Второстепенные члены помогают выбрать нужные детали: что именно делал человек, где это происходило и каким был предмет. Благодаря им речь становится не только длиннее, но и содержательнее.
</a:t>
            </a:r>
            <a:endParaRPr lang="en-US" sz="10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второстепенных членов, тем подробнее и точнее становится высказывание.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сравнения степени распространённости предложения, 2025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разной степени распространённости
</a:t>
            </a:r>
            <a:endParaRPr lang="en-US" sz="224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устойчивый рост информативности: каждое новое уточнение делает предложение более полным и выразительным.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199" y="3000196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737" y="509171"/>
            <a:ext cx="262687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1996" y="509171"/>
            <a:ext cx="367763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членов предложения
</a:t>
            </a:r>
            <a:endParaRPr lang="en-US" sz="2529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место и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 вопросом где? не может быть определением, если оно называет место действия. Сначала нужно проверить, к какому слову оно относится и что именно поясняет.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дополнение со сказуемым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зависит от сказуемого и отвечает на вопрос косвенного падежа, это чаще всего дополнение. Проверка падежа помогает не принять его за часть сказуемого.
</a:t>
            </a:r>
            <a:endParaRPr lang="en-US" sz="1064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вопрос задают по впечатлению, не учитывая форму слова. Из-за этого легко ошибиться. Надёжнее смотреть одновременно на вопрос, предлог и падеж.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проверяют связь с главным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разбор начинается с главного слова. Если не установить зависимость, можно перепутать определение, дополнение и обстоятельство даже в простом предложении.
</a:t>
            </a:r>
            <a:endParaRPr lang="en-US" sz="10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признаки трёх основных второстепенных членов, чтобы быстрее находить их в предложении.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Различить члены предложения помогает не только вопрос, но и то, с каким словом они связаны и какую форму имеют.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вопросы и признаки второстепенных членов
</a:t>
            </a:r>
            <a:endParaRPr lang="en-US" sz="2521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школьного синтаксиса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умение находить второстепенные члены
</a:t>
            </a:r>
            <a:endParaRPr lang="en-US" sz="2412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 уроках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это помогает выполнять разбор предложений и уверенно отвечать на вопросы по теме в классе.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понимание текстов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навык пригодится при чтении рассказов, стихотворений и учебных текстов: смысл становится точнее, а детали заметнее.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сложному синтаксису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это станет основой для изучения однородных членов, осложнённых предложений и полного синтаксического разбора.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делают предложение полным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называет предмет действия, определение уточняет признак, а обстоятельство показывает условия. Вместе они делают речь ясной, точной и выразительной, помогая передать больше смысла.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2026-05-22T05:38:33Z</dcterms:created>
  <dcterms:modified xsi:type="dcterms:W3CDTF">2026-05-22T05:38:33Z</dcterms:modified>
</cp:coreProperties>
</file>