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haben wir nicht geschafft? — урок немецкого языка во 2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по-немецки о том, что не успели закончить.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 незавершённых делах на уроке, на перемене и дома. Мы повторим школьные слова и простые модели: Ich habe ... nicht geschafft, Wir haben ... nicht geschafft, Es ist noch nicht fertig.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школьной жизни это встречается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364608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5629" y="1364608"/>
            <a:ext cx="176725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4364" y="1364608"/>
            <a:ext cx="176725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5720" y="3561139"/>
            <a:ext cx="180159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немецкие слова по теме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geschafft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 «удалось». Если дело получилось, можно сказать: Ich habe es geschafft. Слово часто слышно, когда ребёнок рад завершённой работе.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nicht geschafft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что-то не удалось закончить. Например: Ich habe die Aufgabe nicht geschafft. Фраза звучит просто и подходит для школьных ситуаций.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noch nicht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означают «ещё не». Они показывают, что дело начато, но пока не закончено: Das Heft ist noch nicht fertig.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und gestern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— сегодня, gestern — вчера. Эти слова помогают сказать, когда что-то произошло: Heute habe ich gelesen, gestern habe ich nicht geschafft.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lesen, schreiben, malen, lernen, aufräumen связаны со школой. С ними легко строить короткие фразы о том, что уже сделано и что ещё ждёт.
</a:t>
            </a:r>
            <a:endParaRPr lang="en-US" sz="14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уже начат, но ещё не раскрашен до конца. На листе видно, что часть работы сделана, а часть остаётся пустой или ждёт цвета.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успели закончить рисунок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ситуации можно сказать: Ich habe das Bild nicht fertig gemacht. Слова Bild, Farbe, Stift и fertig помогают легко описать знакомую работу.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уроке времени мало, и часть задания остаётся без ответа. Тогда подходит фраза: Die Aufgabe ist noch nicht fertig. Она очень короткая и понятная.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успели выполнить упражнение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сказать о всей группе, можно использовать: Wir haben die Aufgabe nicht geschafft. Это удобно, когда весь класс не успел закончить работу.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Aufgabe, Heft, schreiben, zählen, lesen часто встречаются рядом с этой темой. Фраза noch nicht помогает спокойно сказать: дело пока не завершено.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фраза о незавершённом деле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простого школьного действия показывает, как возникает фраза на немецком языке.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nicht делает предложение отрицательным. Оно помогает сказать, что действие не произошло: Ich habe nicht gelesen. Для второклассников это очень понятный способ.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немецком предложении появляется «nicht»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фразах nicht обычно стоит рядом с действием или в конце: Wir haben nicht gespielt. Так легче услышать, чего именно не было сделано.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и про готовность: Das Bild ist nicht fertig. Тогда ясно, что работа начата, но результат ещё не совсем готов.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на парте остались тетради, карандаши и бумага. Значит, порядок ещё не навели, а вещи ждут своей очереди.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успели убрать класс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 этой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ситуации подойдёт фраза: Wir haben noch nicht aufgeräumt. Слова aufräumen, der Tisch и noch nicht fertig помогают описать школьный день просто и ясно.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1788928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1800255"/>
            <a:ext cx="291463" cy="2590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1788928"/>
            <a:ext cx="281731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143" y="3577472"/>
            <a:ext cx="281731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48710" y="3577472"/>
            <a:ext cx="211298" cy="28173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дела чаще всего не успевают дети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дописать упражнение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начал писать, но последняя строка осталась пустой. Тогда можно сказать: Die Aufgabe ist noch nicht fertig. Слово schreiben здесь особенно полезно.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дочитать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прочитан только наполовину. В немецком это легко выразить: Ich habe noch nicht gelesen. Слово lesen сразу показывает школьное действие.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дорисовать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не хватает деталей или цвета. Фраза Ich habe noch nicht gemalt помогает сказать, что картинка пока не закончена и ждёт последнего штриха.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вещи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уходом домой нужно сложить учебники и тетради. Если это не сделано, можно сказать: Ich habe noch nicht gepackt. Слово packen очень простое.
</a:t>
            </a:r>
            <a:endParaRPr lang="en-US" sz="1365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выучить маленький стишок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стихотворение ещё не выучено до конца. Тогда подходит фраза: Ich habe noch nicht gelernt. Она подходит для спокойного разговора о домашнем задании.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Schule — школа, das Heft — тетрадь, das Buch — книга. Эти слова помогают узнавать школьные предметы в коротких предложениях про урок и домашнее задание.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 теме урока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Aufgabe — задание, der Stift — карандаш, fertig — готово. С ними легко сказать, что уже сделано, а что ещё нужно доделать.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появляются слова nicht, noch nicht и geschafft, смысл сразу понятен. Ребёнок видит знакомые предметы и понимает, о каком деле идёт речь.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незавершённое дело превращается в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 классе: задание начато, но не закончено; используется лексика noch nicht, fertig, später.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рисунок почти закончен, но не хватает подписи или последней детали, по-немецки можно сказать: Fast fertig, aber noch nicht ganz. Такая фраза очень понятна младшим школьникам.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готовая работа на немецком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подходит и для упражнения, и для поделки, и для тетради. Слова fast, fertig и noch nicht ganz помогают спокойно показать: работа близка к завершению, но ещё требует одного шага.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488448"/>
            <a:ext cx="243773" cy="1950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тема «Was haben wir nicht geschafft?»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запоминают слова geschafft, fertig, noch nicht, heute и gestern и учатся узнавать их в коротких школьных фразах без лишней сложности.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строить простые предложения вроде Ich habe nicht geschafft и Es ist noch nicht fertig. Они звучат ясно и подходят для разговора в классе.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говорит о тетради, задании, рисунке или уборке класса. Так немецкий язык сразу связывается с обычной жизнью и становится 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закончить незавершённое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для школьной работы: выбрать одно дело, посмотреть результат, доделать, проверить и сказать по-немецки Jetzt ist es fertig.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дело не удалось закончить, ребёнок может огорчиться или немного расстроиться. Это нормально: в школе такие моменты случаются у всех, даже у самых старательных учеников.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бывают, когда не успели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появляется усталость, когда сил уже не хватает на последний шаг. Тогда особенно важно сделать паузу, спокойно вдохнуть и продолжить позже, без лишней суеты.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неловкость, если работа выглядит не совсем готовой. Но фраза Es ist noch nicht fertig звучит спокойно и помогает просто назвать ситуацию, не драматизируя её.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разочарование тоже быстро проходит, если знать: незавершённое дело можно доделать потом. Так школьник учится смотреть на ошибку как на обычный этап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сделать самое простое: прочитать задание, взять нужные вещи и понять, что именно нужно выполнить. Потом можно переходить к слову lesen и спокойно двигаться дальше.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помогают успеть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идут короткие действия: schreiben, prüfen, malen. Когда шаги маленькие и понятные, до слова fertig добираться намного легче, а работа получается аккуратнее и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фраза для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ситуация на немецком звучит по-разному в зависимости от результата: angefangen, nicht geschafft, noch nicht fertig, fertig.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лучше сделать главное, а потом аккуратно добавить детали. Так появляется больше шансов услышать приятное немецкое слово fertig без лишней суеты.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было начать раньше и не откладывать работу на последний момент. Тогда времени на задание и на проверку осталось бы больше, а спешки стало бы меньше.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было заранее приготовить тетрадь, карандаш и учебник. Когда всё нужное лежит рядом, легче сосредоточиться и не отвлекаться на поиски.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было сделать по-другому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 закончена — и это не беда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тетрадь с одной галочкой, а рядом ждёт маленькая записка: später. Это значит лишь одно: дело пока не завершено, но к нему можно спокойно вернуться позже. Ничего страшного, просто пауза перед следующим шагом.
</a:t>
            </a:r>
            <a:endParaRPr lang="en-US" sz="131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почти готово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уже раскрашен, но подписи ещё нет. Карандаш лежит рядом и как будто подсказывает: осталось совсем немного. Такая сцена хорошо показывает смысл слов noch nicht fertig и помогает детям увидеть, что завершение уже близко.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темы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haben wir nicht geschafft? — итог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говорить по-немецки о делах, которые ещё не закончены: nicht geschafft, noch nicht, fertig, Es ist noch nicht fertig. Маленькие шаги, внимательные слова и спокойная проверка помогают доводить работу до конца.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2026-05-25T00:17:39Z</dcterms:created>
  <dcterms:modified xsi:type="dcterms:W3CDTF">2026-05-25T00:17:39Z</dcterms:modified>
</cp:coreProperties>
</file>