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земной поверхности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какой бывает земная поверхность вокруг нас.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выглядит по-разному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Земли постоянно и очень медленно меняется. Её создают вода, ветер, лёд и движения земных пород. Поэтому рядом могут быть ровные места, холмы, горы и углубления, словно природа рисует свою карту каждый день понемногу.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— большие и ровные пространства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поверхность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Равнина — это большое пространство с небольшими неровностями. На такой земле удобно идти, ездить и строить города, дороги и поля, потому что поверхность почти не мешает.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можно увидеть в полях, у рек и даже рядом с большими городами. В России известны Восточно-Европейская и Западно-Сибирская равнины — очень большие и просторные территории.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удобны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равнинах людям проще жить и работать. Здесь легче прокладывать дороги, выращивать растения и строить дома. Недаром такие места часто выбирают для поселений.
</a:t>
            </a:r>
            <a:endParaRPr lang="en-US" sz="11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— небольшие поднятия земли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Невысокий 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 — это небольшое поднятие земли с округлой верхушкой. Он не такой высокий, как гора, но сразу заметен на местности и делает пейзаж более живым.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холма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холма есть вершина, склоны и подножие. По склонам можно осторожно спускаться или подниматься. Если смотреть сбоку, холм похож на мягкую зелёную волну.
</a:t>
            </a:r>
            <a:endParaRPr lang="en-US" sz="967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Холмы группами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холмы стоят не по одному, а целой группой. Тогда местность становится волнистой, словно кто-то слегка приподнял землю и убрал её не до конца.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холмов хорошо подходит зелёный луг, дорожка и несколько деревьев. Такая картина помогает сразу представить спокойную и красивую местность.
</a:t>
            </a:r>
            <a:endParaRPr lang="en-US" sz="95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— самые высокие формы земной поверхности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высокая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поднимаются над окружающей местностью намного выше холмов. Их склоны бывают крутыми, поэтому подниматься в горы непросто. Зато сверху открывается широкий и красивый вид.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горы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горы тоже есть вершина, склоны и подножие. На вершинах часто лежит снег, потому что там холоднее. Чем выше в горы, тем прохладнее становится воздух.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горы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Кавказские горы и Урал. Эти горные районы очень разные, но оба помогают увидеть, как сильно может меняться земная поверхность.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создают удивительные пейзажи и влияют на погоду, реки и жизнь людей. Здесь нужны осторожность и внимание, потому что дорога по склонам бывает сложной.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поверхность Земли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внутренние силы Земли и внешние природные силы создают неровности.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рек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долине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по долине течёт река. Она выбирает для себя более низкое место, поэтому вода спокойно движется между возвышенностями, словно проложила себе удобную дорогу.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и склоны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долины есть дно и склоны. Дно обычно более ровное, а склоны поднимаются по краям. Так долина напоминает длинную мягкую ложбинку.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место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долинах людям удобно жить, потому что рядом есть вода и более ровная земля. Здесь легче строить дома, выращивать растения и устраивать поля.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долинах часто растут луга, кустарники и деревья. Почва рядом с рекой бывает плодородной, поэтому такие места особенно любят и люди, и растения.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и их появление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Глубокий разрез
</a:t>
            </a:r>
            <a:pPr algn="l" indent="0" marL="0">
              <a:lnSpc>
                <a:spcPct val="115000"/>
              </a:lnSpc>
              <a:buNone/>
            </a:pPr>
            <a:r>
              <a:rPr lang="en-US" sz="4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 выглядит как глубокая узкая яма с крутыми стенками. Он сильно отличается от обычной ложбинки и может быстро увеличиваться, если землю продолжает размывать вода.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 возникает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появляются, когда дождевые и талые воды уносят почву. Потоки словно вырезают в земле узкий проход, а потом он становится всё глубже и шире.
</a:t>
            </a:r>
            <a:endParaRPr lang="en-US" sz="1063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мешает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 может помешать дороге, полю и даже саду. Если его не укреплять, он постепенно забирает всё больше земли, и по нему уже не пройти без приключений.
</a:t>
            </a:r>
            <a:endParaRPr lang="en-US" sz="1063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остановить размывание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земля меньше размывалась, сажают деревья и кустарники. Их корни помогают удерживать почву, поэтому вода не так легко разрушает склоны.
</a:t>
            </a:r>
            <a:endParaRPr lang="en-US" sz="10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Низины и понижения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Котловина как природная чаша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Котловина похожа на большую чашу, только сделана самой природой. Её края выше, чем середина, поэтому там часто скапливается вода и появляется маленькое озерцо или влажный луг.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Луг между возвышенностями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широкую низкую местность, где по зелёному лугу спокойно бежит речка. По краям видны небольшие возвышенности, а внизу земля кажется мягкой и ровной. В таких местах вода любит задерживаться после дождя.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61586"/>
            <a:ext cx="244200" cy="217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18821"/>
            <a:ext cx="244200" cy="2170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18817"/>
            <a:ext cx="244200" cy="2170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61567"/>
            <a:ext cx="244200" cy="2170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рельеф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неровности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— это все неровности земной поверхности. К нему относятся и высокие горы, и почти ровные равнины, и маленькие холмы. Земля без рельефа была бы слишком скучной.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ориентироваться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рельефу можно понять, где местность высокая, а где низкая. Это помогает рассматривать карту, искать дорогу и представлять, как выглядит местность на самом деле.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реками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текут по понижениям, поэтому рельеф помогает им выбрать путь. Где поверхность ниже, там воде легче двигаться, а иногда она образует долины и овраги.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для жизни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рельефа зависят поля, дома и занятия людей. Поэтому важно замечать, какая вокруг местность: ровная, холмистая или горная. Тогда природа становится понятнее.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Влияет на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 дороги и железные пути. На ровной земле строить проще, а в горах приходится делать повороты, мосты и длинные подъёмы.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меняет землю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ручей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вода стекает по склонам маленькими ручьями. Они уносят рыхлую почву и делают бороздки на земле.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215937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Дождевой поток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 вода сильнее размывает берега и склоны. Почва постепенно смывается, а на поверхности появляются углубления.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867781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долго точат берега, переносят песок и камешки и откладывают их ниже по течению. Так меняется форма долин.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5519604" y="1803975"/>
            <a:ext cx="15711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следы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на месте размывов возникают овраги, долины и песчаные наносы. Вода незаметно, но очень упорно перестраивает землю.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лёд меняют поверхность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подхватывает пыль и песок, переносит их на большие расстояния и осаждает в новых местах. Так постепенно меняется поверхность, особенно в сухих районах.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холмы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ветер насыпает песок в небольшие холмы и гряды. Они могут двигаться медленно, словно земля решила немного попутешествовать.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царапает камни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двигаются очень медленно, но могут шлифовать и царапать камни. На земле после них остаются длинные следы и сглаженные поверхности.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холодной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тает, он оставляет камни, песок и неровности. Эти следы помогают понять, что даже медленное движение способно менять рельеф.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изменяет рельеф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холм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проложить дорогу, люди срезают часть земли и выравнивают участок. На месте работы появляются насыпи, спуски и ровная полоса для машин. Так рельеф становится удобнее для движения.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у окраины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карьерах добывают песок, глину и камень, нужные для строительства. После работы в земле остаются глубокие выемки и крутые стенки. Такие места хорошо показывают, как человек меняет поверхность.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Дамба на реке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защитить берега и удержать воду, строят дамбы. Для этого насыпают землю, камни и бетон в нужном месте. После таких работ берега и течение реки выглядят уже совсем иначе.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жизнь людей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на равнине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ровной местности легче прокладывать дороги, строить дома и проводить железные пути. Здесь меньше преград, а техника может работать быстрее и безопаснее.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трудности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людям приходится идти по крутым склонам и узким дорогам. Строить там сложнее, а перевозить грузы труднее, чем на равнине.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на склонах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горных склонах и возвышенностях иногда устраивают пастбища. Там пасутся животные, которым подходят открытые пространства и свежая трава.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поверхности влияет на то, где текут реки, какие растут растения и чем занимаются люди. Рельеф словно подсказывает природе и человеку, как устроить жизнь.
</a:t>
            </a:r>
            <a:endParaRPr lang="en-US" sz="10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форму земли на карте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физической карте зелёный цвет обычно показывает низкие и ровные участки. Жёлтый и коричневый цвета помогают заметить более высокие места и возвышенности.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реками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на карте словно рисуют долины. Если русло тянется между более высокими участками, можно догадаться, где земля понижается.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изгибы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поверхность на карте выглядит спокойнее и проще. Чем больше сменяются цвета и линии, тем заметнее, что местность неровная.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 цвета, реки и контуры, можно понять, где равнина, где холмы, а где горы. Карта помогает увидеть Землю как на ладони.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формы рельефа России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200" y="1833092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одна из самых больших равнин страны. На её широких пространствах удобно жить, строить дороги и выращивать растения.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591716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равнина очень обширна и во многих местах почти плоская. Здесь встречаются большие пространства, низины и реки, которые медленно несут свои воды.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9240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высокие горы на юге России. Здесь есть крутые склоны, глубокие ущелья и вершины, которые часто покрыты снегом.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646762" y="1833075"/>
            <a:ext cx="19332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тянутся длинной цепью и делят часть страны на две стороны. В этих местах есть и горные участки, и возвышенности, и понижения.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форму поверхности на местности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внешний вид местности, затем сравниваем его с картой и знакомыми примерами.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землю нужно беречь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леса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удерживают почву своими корнями и помогают земле не размываться. Если леса вырубать без заботы, овраги могут расти быстрее и захватывать новые участки.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кустарники и деревья защищают склон от дождя и ветра. Чем больше зелени на земле, тем крепче она держится и тем меньше размывов появляется.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строительстве важно не разрушать почву лишний раз и не сыпать мусор куда попало. Бережный подход помогает сохранить поверхность Земли красивой и прочной.
</a:t>
            </a:r>
            <a:endParaRPr lang="en-US" sz="112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земной поверхности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рядом с домом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во дворе можно заметить маленькие холмики, ямки и склоны. После дождя они становятся особенно заметны, и двор превращается в маленькую модель большой Земли.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Горы-рекордсмены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— самые высокие горы на Земле. Их вершины поднимаются так высоко, что воздух там холоднее, чем внизу, а снег может лежать долго. Самая высокая вершина — Эверест.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Запомним главное о рельефе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вокруг нас бывает ровной и неровной. Равнины, холмы, горы, долины, низины и овраги постоянно меняются под действием природы и человека. Рельеф важно замечать и беречь.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2026-05-25T22:28:44Z</dcterms:created>
  <dcterms:modified xsi:type="dcterms:W3CDTF">2026-05-25T22:28:44Z</dcterms:modified>
</cp:coreProperties>
</file>