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«Бирюк»: человек, природа и нравственный выбор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суровом леснике, где за строгостью скрыта человечность.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эпоха Тургенева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создал цикл в середине XIX века, когда крепостная Россия жила в тяжёлых условиях. В «Бирюке» особенно заметны бедность, одиночество и трудная деревенская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прозвища и образ главного героя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«бирюк» подчёркивает замкнутость, угрюмость и нелюбовь героя к лишним разговорам. С первого взгляда он кажется почти недоступным для окружающих.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суровым видом Фомы Кузьмича стоят усталость, постоянная служба и одиночество. Он живёт в лесу почти без опоры на людей и вынужден всё время быть начеку.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строит образ на контрасте: внешняя жёсткость не отменяет внутренней человечности. Именно поэтому герой вызывает не страх, а уважение и интерес.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рассказа: основные события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напряжение приводит к нравственному выбору.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Бирюка в быту и на службе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сторожке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Бирюк живёт один, в бедной избушке среди леса. Здесь всё говорит о скромном быте и постоянной удалённости от людей.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службе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высокий, сильный и всегда настороженный. Ружьё, рабочие вещи и тяжёлый взгляд подчёркивают, что он постоянно готов к делу.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рассказа и их 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героев и их значение в сюжете.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Тургенев показывает не только событие, но и разные стороны крестьянской жизни: долг, сочувствие, нужду и домашнее тепло.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С. Тургенева «Бирюк»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конфликт: закон и милосердие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Бирюк должен охранять лес и не допускать воровства, поэтому он отвечает за порядок. Его работа требует строгости и твёрдого следования правилам.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Пойманный крестьянин нарушает закон, но делает это не ради выгоды, а из крайней нужды. Его поступок вызывает не только осуждение, но и жалость.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сталкиваются два подхода: наказать виновного по закону или понять человека и его беду. Этот выбор становится главным смыслом эпизода.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Бирюк решает отпустить вора. Так он показывает, что в жизни не всегда достаточно одной строгости: иногда важнее сострадание и человечность.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особенно важны в образе Бирюка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герой не сводится к одной черте: в нём сочетаются служебная твёрдость и человеческая отзывчивость.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долг и труд, но финальный поступок раскрывает скрытую доброту.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героя по рассказу И. С. Тургенева «Бирюк»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пейзажа в рассказе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не просто фон, а пространство одиночества и напряжения. В нём человек чувствует себя маленьким и беззащитным перед силами природы.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Надвигающаяся буря создаёт тревогу и заранее настраивает читателя на опасные события. Природа словно предупреждает, что впереди будет испытание для человека.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лесника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Сторожка выглядит замкнутым и бедным местом, где жизнь идёт отдельно от мира людей. Она подчёркивает изоляцию Бирюка и его тяжёлую службу.
</a:t>
            </a:r>
            <a:endParaRPr lang="en-US" sz="11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как причина поступков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поступок вора связан не только с нарушением закона, но и с нуждой. Для бедного человека кража становится попыткой выжить.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Бирюк и пойманный крестьянин принадлежат к одному миру, где людям трудно добывать хлеб и защищать себя. Поэтому конфликт между ними особенно горький.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бедности помогает объяснить, почему Бирюк не наказывает вора жестоко. Он видит не только проступок, но и тяжёлую человеческую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раскрываются через судьбу лесника и бедного крестьянина.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смысловую нагрузку несут социальная несправедливость и нравственный выбор: именно они определяют конфликт и финал.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И. С. Тургенева «Бирюк».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и его взгляд на происходящее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наблюдает события спокойно и внимательно, не осуждая героев. Благодаря его сдержанному тону Бирюк воспринимается не как угрюмый сторож, а как человек с трудной судьбой.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взгляд охотника помогает увидеть детали, которые могли бы остаться незаметными: усталость лесника, его бедность, внутреннее достоинство и скрытую доброту, проявляющуюся в решающий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помогают Тургеневу показать не только событие, но и настроение, социальное положение героев и нравственный смысл финала.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бытовые и природные детали раскрываются характер героя, тревожная атмосфера и главный нравственный итог произведения.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С. Тургенева «Бирюк».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626" y="1385920"/>
            <a:ext cx="246300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языка Тургенева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построено ясно и без лишних слов. Короткие фразы и точные наблюдения делают историю понятной и убедительной для читателя.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грозы, леса и сумерек не просто создают фон. Они усиливают напряжение и помогают почувствовать одиночество человека среди стихии.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постоянно сопоставляет суровость и доброту, закон и жалость. Благодаря этому образ Бирюка становится сложным, живым и запоминающимся.
</a:t>
            </a:r>
            <a:endParaRPr lang="en-US" sz="9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рассказа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настроения делают сюжет динамичным и помогают читателю следить не только за событиями, но и за внутренним напряжением сцены.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идёт от тревоги к сочувствию: финал смягчает конфликт и подчёркивает нравственный выбор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И. С. Тургенева «Бирюк».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 финале показывает его настоящую нравственную силу.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рассказа И. С. Тургенева «Бирюк».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поступок особенно важен: именно он раскрывает, что суровость героя не равна жестокости, а долг может сочетаться с человечностью.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суровости к милосердию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решений Бирюка в рассказе И. С. Тургенева «Бирюк»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школьного чтения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не спешить с выводами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по внешности нельзя сразу судить о человеке. За строгим лицом Бирюка скрываются усталость, ответственность и доброта, а это помогает лучше понимать других людей в реальной жизни.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справедливости и сострадании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задуматься, почему бедный человек иногда нарушает закон и как важно видеть причины поступка. На примере лесника школьник учится отличать жестокость от твёрдого характера и замечать человеческую боль.
</a:t>
            </a:r>
            <a:endParaRPr lang="en-US" sz="13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рассказу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итог: характер героя, социальные условия и финал связаны между собой и раскрывают главную мысль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убеждает, что человеческая ценность определяется не внешним видом, а поступками, внутренней силой и способностью к состраданию.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И. С. Тургенева «Бирюк».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Бирюк: строгий характер и доброе сердце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Тургенева оставляет важный урок: человек может быть суровым с виду, но по-настоящему сильным остаётся тот, кто сохраняет честность, сострадание и уважение к другим.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2026-05-22T18:22:21Z</dcterms:created>
  <dcterms:modified xsi:type="dcterms:W3CDTF">2026-05-22T18:22:21Z</dcterms:modified>
</cp:coreProperties>
</file>